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9" autoAdjust="0"/>
    <p:restoredTop sz="90929"/>
  </p:normalViewPr>
  <p:slideViewPr>
    <p:cSldViewPr>
      <p:cViewPr varScale="1">
        <p:scale>
          <a:sx n="130" d="100"/>
          <a:sy n="130" d="100"/>
        </p:scale>
        <p:origin x="20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8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x-non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x-non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x-none"/>
              <a:t>Using Technology To Jump Start Your Rose Society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FA31E-2B75-DB45-A77B-D7530202BF8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57" name="Rectangle 9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18C15541-DD9C-0540-A2A2-9862AD8983A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3D21-EE6E-344F-B143-1DBBACD6E5FC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5F128-F359-FC4E-928C-E2EF06287DD8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16DEA-0D29-234F-A4A2-C45BF1D9C4D2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D3711-8C4B-D042-84F5-5356F37CB3DB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F4454-642D-EB41-AEB1-F4E48D8B47A8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33F9C-87B6-8240-9CAE-7EB135A78D9C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E5CFE-537B-8246-BA25-9B1740F6045A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98028-3F7D-FC47-BEE8-81F73291F522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99A8E-AF85-B642-9879-2B11C998204B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50433-1B4E-BC48-8E4B-8BD3F4AF2845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379CD-2EB9-D741-8731-D92F80DD3895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A5A6F-47EF-3644-8BB4-C97F4811ECE5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3F0DF-2CD0-024D-BA0F-92F3064C37A6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230A0-0A25-2B4A-B3FF-27A6B743CD6D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ED519-84D9-E44D-A0E8-8B4FF0ADA616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6C78E-F81F-AA44-B4E0-FA56834DE091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04BAE-A3BA-6F47-89C8-8F61B018F81C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CE8F8-A4C0-D948-BA9D-4AC63950255E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AB307-F942-874E-A2F3-F0945FE2599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D0FA2-B05C-1845-B61F-6833C1CA5F2A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69ACF-AAC7-274B-8229-35D6F5F8C19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6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pPr lvl="0"/>
            <a:r>
              <a:rPr lang="en-US" altLang="x-none" noProof="0" smtClean="0"/>
              <a:t>Click to edit Master title style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x-none" noProof="0" smtClean="0"/>
              <a:t>Click to edit Master subtitle style</a:t>
            </a:r>
          </a:p>
        </p:txBody>
      </p:sp>
      <p:sp>
        <p:nvSpPr>
          <p:cNvPr id="30725" name="Rectangle 1029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30726" name="Group 1030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30727" name="Rectangle 1031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1032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1033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34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035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036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3" name="Group 1037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30734" name="Rectangle 1038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1039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1040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041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1042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043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Rectangle 1044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1" name="Rectangle 1045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2" name="Rectangle 1046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3" name="Rectangle 104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4" name="Rectangle 10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5" name="Rectangle 104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F8B85174-A038-7241-8F76-667EAAA4FCD8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DE8D4-8879-BE43-A72B-A308357FF5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7957-3C1B-394F-AAF1-7F1D70E0D74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976BB-2D32-A045-A0CC-2C6D39DE183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F581-E021-834C-BD21-267FB2E9412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899E0-60D9-2B42-B5F6-00C4380822D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FB04-5165-224F-A7A1-13F67DC762B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D0CEF-FB08-0940-9CB7-87D98F9699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DA4C0-289A-E84E-A353-6B1BA7462B0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B9D25-8049-924B-AABA-3443D41FFCE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FF51F-8DF3-0643-B1CF-4A8048D438F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B50B4538-5343-334F-A91A-8AFA9B61027A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ARS Trivia 1</a:t>
            </a:r>
            <a:br>
              <a:rPr lang="en-US" altLang="x-none"/>
            </a:br>
            <a:r>
              <a:rPr lang="en-US" altLang="x-none"/>
              <a:t>Easy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 dirty="0"/>
              <a:t>Created By:</a:t>
            </a:r>
          </a:p>
          <a:p>
            <a:r>
              <a:rPr lang="en-US" altLang="x-none" dirty="0"/>
              <a:t>Steve Jones for the</a:t>
            </a:r>
          </a:p>
          <a:p>
            <a:r>
              <a:rPr lang="en-US" altLang="x-none" dirty="0"/>
              <a:t>ARS Program Services </a:t>
            </a:r>
            <a:r>
              <a:rPr lang="en-US" altLang="x-none" dirty="0" smtClean="0"/>
              <a:t>Committee</a:t>
            </a:r>
          </a:p>
          <a:p>
            <a:r>
              <a:rPr lang="en-US" altLang="x-none" dirty="0" smtClean="0"/>
              <a:t>Updated August 2019</a:t>
            </a:r>
            <a:endParaRPr lang="en-US" altLang="x-non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9)  An old garden rose is from a rose class that existed before what date?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1800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1867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1880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1920 </a:t>
            </a: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1867, the date of the first hybrid tea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2192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10)  At a rose show, the Best Species rose qualifies for what award if all certificates are offered?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Dowager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Victorian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Shrub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Genesis </a:t>
            </a: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Genesis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11)  At a rose show, the top award for a one-bloom-per-stem hybrid tea, grandiflora, miniature or miniflora is called what?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Queen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King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Princess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Prince</a:t>
            </a: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400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371600" y="5638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Queen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12)  The ARS was formed in what year?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1892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1908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1953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1999</a:t>
            </a:r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1892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13)  An English Box is what?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A dog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A trash can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A box to carry roses in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A display box for roses 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A display box for roses at a rose show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14)  The “Handbook For Selecting Roses” contains what information?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Nurseries who offer roses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Ratings of roses by rosarians across 	  the United States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The scales for selecting good roses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The names of roses to avoid buying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371600" y="53340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Ratings of roses from rosarians from across the United States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15)  What is the title of the ARS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database which </a:t>
            </a:r>
            <a:r>
              <a:rPr lang="en-US" altLang="x-none" dirty="0">
                <a:ea typeface="Times New Roman" charset="0"/>
                <a:cs typeface="Times New Roman" charset="0"/>
              </a:rPr>
              <a:t>is the definitive book on all roses in existence?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Modern Roses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Ultimate Rose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All </a:t>
            </a:r>
            <a:r>
              <a:rPr lang="en-US" altLang="x-none" i="1" dirty="0">
                <a:ea typeface="Times New Roman" charset="0"/>
                <a:cs typeface="Times New Roman" charset="0"/>
              </a:rPr>
              <a:t>of the World’s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Roses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The </a:t>
            </a:r>
            <a:r>
              <a:rPr lang="en-US" altLang="x-none" i="1" dirty="0">
                <a:ea typeface="Times New Roman" charset="0"/>
                <a:cs typeface="Times New Roman" charset="0"/>
              </a:rPr>
              <a:t>Rose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Encyclopedia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 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AutoNum type="alphaUcPeriod"/>
            </a:pPr>
            <a:endParaRPr lang="en-US" altLang="x-none" dirty="0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A.	 </a:t>
            </a:r>
            <a:r>
              <a:rPr kumimoji="0" lang="en-US" altLang="x-none" sz="2800" i="1" dirty="0" smtClean="0">
                <a:solidFill>
                  <a:srgbClr val="FFFF00"/>
                </a:solidFill>
                <a:latin typeface="Tahoma" charset="0"/>
              </a:rPr>
              <a:t>Modern Roses</a:t>
            </a:r>
            <a:endParaRPr kumimoji="0" lang="en-US" altLang="x-none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391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16)  ARS Consulting Rosarians have guidelines which contain vast information on all aspects of rose culture.  What is this book called?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“Consulting Rosarian Manual”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“Guidelines for Judging Roses”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“Ultimate Rose”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“Combined Rose List”</a:t>
            </a: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sz="2400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371600" y="57150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“Consulting Rosarian Manual”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17)  Who runs the day-to-day operations at ARS headquarters?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ARS President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Executive Director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Grand Poobah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Mayor of Shreveport 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Executive Director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18)  What is the Internet address of the ARS website?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</a:t>
            </a:r>
            <a:r>
              <a:rPr lang="en-US" altLang="x-none" dirty="0" err="1" smtClean="0">
                <a:ea typeface="Times New Roman" charset="0"/>
                <a:cs typeface="Times New Roman" charset="0"/>
              </a:rPr>
              <a:t>www.ars.org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www.ars.com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</a:t>
            </a:r>
            <a:r>
              <a:rPr lang="en-US" altLang="x-none" dirty="0" err="1" smtClean="0">
                <a:ea typeface="Times New Roman" charset="0"/>
                <a:cs typeface="Times New Roman" charset="0"/>
              </a:rPr>
              <a:t>www.rose.org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</a:t>
            </a:r>
            <a:r>
              <a:rPr lang="en-US" altLang="x-none" dirty="0" err="1" smtClean="0">
                <a:ea typeface="Times New Roman" charset="0"/>
                <a:cs typeface="Times New Roman" charset="0"/>
              </a:rPr>
              <a:t>www.americanrosesociety.org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AutoNum type="alphaUcPeriod"/>
            </a:pPr>
            <a:endParaRPr lang="en-US" altLang="x-none" dirty="0"/>
          </a:p>
          <a:p>
            <a:pPr marL="533400" indent="-533400"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C.	 </a:t>
            </a:r>
            <a:r>
              <a:rPr kumimoji="0" lang="en-US" altLang="x-none" sz="2800" dirty="0" err="1" smtClean="0">
                <a:solidFill>
                  <a:srgbClr val="FFFF00"/>
                </a:solidFill>
                <a:latin typeface="Tahoma" charset="0"/>
              </a:rPr>
              <a:t>www.rose.org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1)  The headquarters for the American Rose Society is in what city?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Harrisburg, PA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Shreveport, LA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New York City, NY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Pasadena, CA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Shreveport, LA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19)  Approximately how many members are there in the ARS?</a:t>
            </a:r>
          </a:p>
          <a:p>
            <a:pPr marL="533400" indent="-533400"/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1,000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10,000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18,000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33,000  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10,000 members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20)  The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educational </a:t>
            </a:r>
            <a:r>
              <a:rPr lang="en-US" altLang="x-none" dirty="0">
                <a:ea typeface="Times New Roman" charset="0"/>
                <a:cs typeface="Times New Roman" charset="0"/>
              </a:rPr>
              <a:t>center at ARS headquarters is named after which former ARS President?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Howard Walters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Horace McFarland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Robert Whitaker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Joe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Klima</a:t>
            </a:r>
            <a:r>
              <a:rPr lang="en-US" altLang="x-none" dirty="0">
                <a:ea typeface="Times New Roman" charset="0"/>
                <a:cs typeface="Times New Roman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Joe Klima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2)  What is the national floral emblem of the United States?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Daisy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Lily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Orchid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Rose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00355" name="Text Box 1027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Rose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3)  The current President of the American Rose Society is: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Pat </a:t>
            </a:r>
            <a:r>
              <a:rPr lang="en-US" altLang="x-none" dirty="0" err="1" smtClean="0">
                <a:ea typeface="Times New Roman" charset="0"/>
                <a:cs typeface="Times New Roman" charset="0"/>
              </a:rPr>
              <a:t>Shanley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Dr. Tommy Cairns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Dr. James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Hering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Bob Martin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E.  Marilyn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Wellan</a:t>
            </a:r>
            <a:r>
              <a:rPr lang="en-US" altLang="x-none" dirty="0">
                <a:ea typeface="Times New Roman" charset="0"/>
                <a:cs typeface="Times New Roman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D.	</a:t>
            </a: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Bob Martin 2019-2021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4)  The ARS recognizes which rose as the first hybrid tea?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La France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Mme Marie Curie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Mrs. Herbert Hoover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Gold Medal 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La France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5)  A Consulting Rosarian or Judge must be a member of the ARS for how long before they can take the exam(s)?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One Year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Two Years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Three Years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Four Years</a:t>
            </a:r>
          </a:p>
          <a:p>
            <a:pPr marL="533400" indent="-533400">
              <a:lnSpc>
                <a:spcPct val="90000"/>
              </a:lnSpc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	B.</a:t>
            </a: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 </a:t>
            </a: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Two </a:t>
            </a: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Years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6)  The ARS monthly magazine is called what?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The </a:t>
            </a:r>
            <a:r>
              <a:rPr lang="en-US" altLang="x-none" i="1" dirty="0">
                <a:ea typeface="Times New Roman" charset="0"/>
                <a:cs typeface="Times New Roman" charset="0"/>
              </a:rPr>
              <a:t>Rose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Magazine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American Rose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ARS Magazine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</a:t>
            </a:r>
            <a:r>
              <a:rPr lang="en-US" altLang="x-none" i="1" dirty="0" smtClean="0">
                <a:ea typeface="Times New Roman" charset="0"/>
                <a:cs typeface="Times New Roman" charset="0"/>
              </a:rPr>
              <a:t>The Rose</a:t>
            </a:r>
            <a:endParaRPr lang="en-US" altLang="x-none" i="1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AutoNum type="alphaUcPeriod"/>
            </a:pPr>
            <a:endParaRPr lang="en-US" altLang="x-none" dirty="0"/>
          </a:p>
          <a:p>
            <a:pPr marL="533400" indent="-533400"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B.	 </a:t>
            </a:r>
            <a:r>
              <a:rPr kumimoji="0" lang="en-US" altLang="x-none" sz="2800" i="1" dirty="0" smtClean="0">
                <a:solidFill>
                  <a:srgbClr val="FFFF00"/>
                </a:solidFill>
                <a:latin typeface="Tahoma" charset="0"/>
              </a:rPr>
              <a:t>American Rose</a:t>
            </a:r>
            <a:endParaRPr kumimoji="0" lang="en-US" altLang="x-none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7)  How long is the term of the ARS President?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One Year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Two Years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Three Years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Four Years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Three Years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8)  There are ___ districts in the ARS.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10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12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16	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18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18 Districts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Office\Templates\1033\Recommending A Strategy.pot</Template>
  <TotalTime>1153</TotalTime>
  <Words>2836</Words>
  <Application>Microsoft Macintosh PowerPoint</Application>
  <PresentationFormat>On-screen Show (4:3)</PresentationFormat>
  <Paragraphs>438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Tahoma</vt:lpstr>
      <vt:lpstr>Wingdings</vt:lpstr>
      <vt:lpstr>Recommending A Strategy</vt:lpstr>
      <vt:lpstr>ARS Trivia 1 Easy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82</cp:revision>
  <cp:lastPrinted>1601-01-01T00:00:00Z</cp:lastPrinted>
  <dcterms:created xsi:type="dcterms:W3CDTF">1601-01-01T00:00:00Z</dcterms:created>
  <dcterms:modified xsi:type="dcterms:W3CDTF">2019-08-21T20:01:19Z</dcterms:modified>
</cp:coreProperties>
</file>