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7" r:id="rId4"/>
    <p:sldId id="258" r:id="rId5"/>
    <p:sldId id="261" r:id="rId6"/>
    <p:sldId id="259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2515022-61A5-414C-B5A2-1AD29EED123D}" v="75" dt="2020-08-24T19:58:01.01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68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E418F-7FC2-4FC7-B0A6-76060DAF59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DB9F28-FCDC-45B9-98CD-5DF0E28CD8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B8795D-7F3C-41D3-A0EC-F02A9B696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61BDD-285E-438B-AE2F-7493B3861A68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5A3AA0-7151-4C45-8692-C37AB4356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B88B35-14A8-413D-9279-887554AD1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8134B-C42E-4895-BBCE-317DC7D05F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423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B294B2-2E49-4201-AAD9-C061B17DE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497262-3815-450B-AAC3-208E3850AB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727CD4-2135-45EC-BF7C-08EB9D258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61BDD-285E-438B-AE2F-7493B3861A68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1147C4-E577-4A90-A61C-5E40FD1C2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6C55F3-CF80-4444-AB17-A24F68C3C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8134B-C42E-4895-BBCE-317DC7D05F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224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CBCE813-38C3-4D03-BC26-AEBFD9F008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219A7E-1A04-437C-8209-228CD4F5CA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E099AA-D40F-4AD5-9111-BB2DFF3885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61BDD-285E-438B-AE2F-7493B3861A68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5FE0FF-C0A9-49E7-9E79-A174008B3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B13F55-EA88-4484-8F83-3163BB5A3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8134B-C42E-4895-BBCE-317DC7D05F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057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0B4CF-F8D5-4096-9FD6-B688C1EF3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A6DEB5-7A14-4796-AE22-A1D41B1DC5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399404-9E11-4A13-BDF1-6F9EE3C765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61BDD-285E-438B-AE2F-7493B3861A68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AF882E-FCE9-4A98-BA3D-EDCA97BC1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959B8A-C729-43D3-8D0E-70579B069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8134B-C42E-4895-BBCE-317DC7D05F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43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EB9B7-287C-4BDE-ACD0-A24CC1802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F4A895-0B82-4BE0-BA30-05FEA7513B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324F11-D267-4132-A527-CAFA98AD7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61BDD-285E-438B-AE2F-7493B3861A68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A157DA-C4B0-48DD-B770-B6814BC65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023F33-69AC-479E-A6B1-050A159CC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8134B-C42E-4895-BBCE-317DC7D05F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84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BC5A0A-F52A-4A76-8CB2-A5A8E9327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2E0BDA-A6C8-4089-81CC-E21AB01600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70401E-3521-48E1-A0B2-8958CBFDFE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8B2EE1-6308-478B-9C0C-149524D97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61BDD-285E-438B-AE2F-7493B3861A68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245CBB-535F-441A-AEF0-7F9F5E5A1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250331-7659-4A4D-872A-8D8013F6A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8134B-C42E-4895-BBCE-317DC7D05F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006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CFD347-A82E-4F7C-811C-F56A8DFF9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21D045-FCDD-4BBD-8106-66A3376FF4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AF3EAB-EBD3-4082-90B5-91AF1CE45D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3F4E04-6853-4E17-AFCB-783A1FF61C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9138F5-8971-4257-9620-AFED75DBD0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510AF08-67A5-4F90-A9EB-67E3EBC9D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61BDD-285E-438B-AE2F-7493B3861A68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E6855D1-DC16-4A8D-A3DF-09D50DD43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19D687-148D-4FE3-AC66-0997DE7F7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8134B-C42E-4895-BBCE-317DC7D05F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584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E0ABDF-2A5D-4E7D-AFDB-B172FE71D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5202B4-8EFC-4192-9D23-2F5240D93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61BDD-285E-438B-AE2F-7493B3861A68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B86591-FC9B-4506-9443-E19F37F48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D78171-E548-486B-BC21-6205AD870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8134B-C42E-4895-BBCE-317DC7D05F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273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6FDA316-EB3F-4157-94B2-0D4AAD33A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61BDD-285E-438B-AE2F-7493B3861A68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458069-5524-405F-8C21-77C4228A8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28386F-CA64-477F-8CF2-5FDDABD38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8134B-C42E-4895-BBCE-317DC7D05F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194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B6AC51-EBB9-47EA-B58C-AE9A49E8C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E62143-7C8C-4085-B322-DED21C6AB9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3C69BC-9DD7-4BA3-8A2A-B74CFE974D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74EA0F-A491-45C0-9BA9-C50AF6DEC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61BDD-285E-438B-AE2F-7493B3861A68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8AC7F0-F92D-4840-B771-7CEE92B31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00D6BE-C933-4F95-8CF4-D52B7E517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8134B-C42E-4895-BBCE-317DC7D05F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145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3CA72B-70AD-4017-88BC-04E06493D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151D953-E890-484C-B402-D985F72354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8E9BC9-BCDB-4AE5-8324-4FD05D8083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134B7B-01F3-495F-A5A4-B83BD1D98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61BDD-285E-438B-AE2F-7493B3861A68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DCCE86-2900-4DC9-82BB-055747872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59948F-5192-48BD-82CF-90D979FCD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8134B-C42E-4895-BBCE-317DC7D05F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370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5EA86F-4CD4-413C-B83B-5C0959B6D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3406AD-7592-4592-856A-5E0E6B1C02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913AD2-B030-4F7A-8522-8C34D0FFC9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E61BDD-285E-438B-AE2F-7493B3861A68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A9F996-3751-4597-8ABB-B0BE8C84B8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34F4CF-1B3C-4FC5-BFC7-6CB775EACE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C8134B-C42E-4895-BBCE-317DC7D05F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046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6">
            <a:extLst>
              <a:ext uri="{FF2B5EF4-FFF2-40B4-BE49-F238E27FC236}">
                <a16:creationId xmlns:a16="http://schemas.microsoft.com/office/drawing/2014/main" id="{26BDCA6B-3C9C-4213-A0D9-30BD5F0B07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0" y="0"/>
            <a:ext cx="8426302" cy="6858000"/>
          </a:xfrm>
          <a:custGeom>
            <a:avLst/>
            <a:gdLst>
              <a:gd name="connsiteX0" fmla="*/ 184095 w 8426302"/>
              <a:gd name="connsiteY0" fmla="*/ 6858000 h 6858000"/>
              <a:gd name="connsiteX1" fmla="*/ 8426302 w 8426302"/>
              <a:gd name="connsiteY1" fmla="*/ 6858000 h 6858000"/>
              <a:gd name="connsiteX2" fmla="*/ 8426302 w 8426302"/>
              <a:gd name="connsiteY2" fmla="*/ 0 h 6858000"/>
              <a:gd name="connsiteX3" fmla="*/ 2743435 w 8426302"/>
              <a:gd name="connsiteY3" fmla="*/ 0 h 6858000"/>
              <a:gd name="connsiteX4" fmla="*/ 2688451 w 8426302"/>
              <a:gd name="connsiteY4" fmla="*/ 37385 h 6858000"/>
              <a:gd name="connsiteX5" fmla="*/ 0 w 8426302"/>
              <a:gd name="connsiteY5" fmla="*/ 5321277 h 6858000"/>
              <a:gd name="connsiteX6" fmla="*/ 116943 w 8426302"/>
              <a:gd name="connsiteY6" fmla="*/ 65584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26302" h="6858000">
                <a:moveTo>
                  <a:pt x="184095" y="6858000"/>
                </a:moveTo>
                <a:lnTo>
                  <a:pt x="8426302" y="6858000"/>
                </a:lnTo>
                <a:lnTo>
                  <a:pt x="8426302" y="0"/>
                </a:lnTo>
                <a:lnTo>
                  <a:pt x="2743435" y="0"/>
                </a:lnTo>
                <a:lnTo>
                  <a:pt x="2688451" y="37385"/>
                </a:lnTo>
                <a:cubicBezTo>
                  <a:pt x="1058888" y="1225893"/>
                  <a:pt x="0" y="3149927"/>
                  <a:pt x="0" y="5321277"/>
                </a:cubicBezTo>
                <a:cubicBezTo>
                  <a:pt x="0" y="5744268"/>
                  <a:pt x="40184" y="6157873"/>
                  <a:pt x="116943" y="6558484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8">
            <a:extLst>
              <a:ext uri="{FF2B5EF4-FFF2-40B4-BE49-F238E27FC236}">
                <a16:creationId xmlns:a16="http://schemas.microsoft.com/office/drawing/2014/main" id="{FDA12F62-867F-4684-B28B-E085D09DC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0" y="0"/>
            <a:ext cx="8174932" cy="6858000"/>
          </a:xfrm>
          <a:custGeom>
            <a:avLst/>
            <a:gdLst>
              <a:gd name="connsiteX0" fmla="*/ 190266 w 8174932"/>
              <a:gd name="connsiteY0" fmla="*/ 6858000 h 6858000"/>
              <a:gd name="connsiteX1" fmla="*/ 8174932 w 8174932"/>
              <a:gd name="connsiteY1" fmla="*/ 6858000 h 6858000"/>
              <a:gd name="connsiteX2" fmla="*/ 8174932 w 8174932"/>
              <a:gd name="connsiteY2" fmla="*/ 0 h 6858000"/>
              <a:gd name="connsiteX3" fmla="*/ 2944847 w 8174932"/>
              <a:gd name="connsiteY3" fmla="*/ 0 h 6858000"/>
              <a:gd name="connsiteX4" fmla="*/ 2646373 w 8174932"/>
              <a:gd name="connsiteY4" fmla="*/ 196447 h 6858000"/>
              <a:gd name="connsiteX5" fmla="*/ 0 w 8174932"/>
              <a:gd name="connsiteY5" fmla="*/ 5321277 h 6858000"/>
              <a:gd name="connsiteX6" fmla="*/ 112445 w 8174932"/>
              <a:gd name="connsiteY6" fmla="*/ 651089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74932" h="6858000">
                <a:moveTo>
                  <a:pt x="190266" y="6858000"/>
                </a:moveTo>
                <a:lnTo>
                  <a:pt x="8174932" y="6858000"/>
                </a:lnTo>
                <a:lnTo>
                  <a:pt x="8174932" y="0"/>
                </a:lnTo>
                <a:lnTo>
                  <a:pt x="2944847" y="0"/>
                </a:lnTo>
                <a:lnTo>
                  <a:pt x="2646373" y="196447"/>
                </a:lnTo>
                <a:cubicBezTo>
                  <a:pt x="1044779" y="1335395"/>
                  <a:pt x="0" y="3206327"/>
                  <a:pt x="0" y="5321277"/>
                </a:cubicBezTo>
                <a:cubicBezTo>
                  <a:pt x="0" y="5727999"/>
                  <a:pt x="38639" y="6125696"/>
                  <a:pt x="112445" y="6510898"/>
                </a:cubicBezTo>
                <a:close/>
              </a:path>
            </a:pathLst>
          </a:cu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8456B59-4158-4B33-946E-3E08EAC0E86A}"/>
              </a:ext>
            </a:extLst>
          </p:cNvPr>
          <p:cNvSpPr txBox="1"/>
          <p:nvPr/>
        </p:nvSpPr>
        <p:spPr>
          <a:xfrm>
            <a:off x="804672" y="234110"/>
            <a:ext cx="5936370" cy="346621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GoToMeeting Quick Guide</a:t>
            </a:r>
          </a:p>
        </p:txBody>
      </p:sp>
    </p:spTree>
    <p:extLst>
      <p:ext uri="{BB962C8B-B14F-4D97-AF65-F5344CB8AC3E}">
        <p14:creationId xmlns:p14="http://schemas.microsoft.com/office/powerpoint/2010/main" val="22016043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7890EF9-07EC-4293-B073-CE11DA693F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E27A8F5-8B78-4D99-87AA-25456D9BEE92}"/>
              </a:ext>
            </a:extLst>
          </p:cNvPr>
          <p:cNvSpPr txBox="1"/>
          <p:nvPr/>
        </p:nvSpPr>
        <p:spPr>
          <a:xfrm>
            <a:off x="2851822" y="5068112"/>
            <a:ext cx="18414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Mute/Unmute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82EF38-7C0A-4D2A-BBA1-DDDE4140BD7E}"/>
              </a:ext>
            </a:extLst>
          </p:cNvPr>
          <p:cNvSpPr txBox="1"/>
          <p:nvPr/>
        </p:nvSpPr>
        <p:spPr>
          <a:xfrm flipH="1">
            <a:off x="4823940" y="5097295"/>
            <a:ext cx="11994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</a:rPr>
              <a:t>Webcam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72C680-64BE-4BE9-88FB-A7CAACC7FB14}"/>
              </a:ext>
            </a:extLst>
          </p:cNvPr>
          <p:cNvSpPr txBox="1"/>
          <p:nvPr/>
        </p:nvSpPr>
        <p:spPr>
          <a:xfrm>
            <a:off x="6463702" y="5097295"/>
            <a:ext cx="15272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FF00"/>
                </a:solidFill>
              </a:rPr>
              <a:t>Screen Share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C0D9CA5-1FF8-415B-A3D4-8E03D8540F30}"/>
              </a:ext>
            </a:extLst>
          </p:cNvPr>
          <p:cNvSpPr txBox="1"/>
          <p:nvPr/>
        </p:nvSpPr>
        <p:spPr>
          <a:xfrm flipH="1">
            <a:off x="8245491" y="5068112"/>
            <a:ext cx="18414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B0F0"/>
                </a:solidFill>
              </a:rPr>
              <a:t>Exit Meeting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9878F3C-9843-4199-A251-52B7CC9BA7EF}"/>
              </a:ext>
            </a:extLst>
          </p:cNvPr>
          <p:cNvCxnSpPr>
            <a:cxnSpLocks/>
          </p:cNvCxnSpPr>
          <p:nvPr/>
        </p:nvCxnSpPr>
        <p:spPr>
          <a:xfrm flipH="1">
            <a:off x="7344383" y="5437444"/>
            <a:ext cx="1186774" cy="797986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B1A862B-0561-4E26-8003-B81FD8F64045}"/>
              </a:ext>
            </a:extLst>
          </p:cNvPr>
          <p:cNvCxnSpPr>
            <a:cxnSpLocks/>
          </p:cNvCxnSpPr>
          <p:nvPr/>
        </p:nvCxnSpPr>
        <p:spPr>
          <a:xfrm flipH="1">
            <a:off x="6463702" y="5466627"/>
            <a:ext cx="326204" cy="6326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3BD2FDA-7CE5-4A13-BDA0-C248BDF8899F}"/>
              </a:ext>
            </a:extLst>
          </p:cNvPr>
          <p:cNvCxnSpPr>
            <a:cxnSpLocks/>
          </p:cNvCxnSpPr>
          <p:nvPr/>
        </p:nvCxnSpPr>
        <p:spPr>
          <a:xfrm>
            <a:off x="5233481" y="5466627"/>
            <a:ext cx="301557" cy="6326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5667EB28-C2D2-4488-9CF9-050A0E1C0DF7}"/>
              </a:ext>
            </a:extLst>
          </p:cNvPr>
          <p:cNvCxnSpPr>
            <a:cxnSpLocks/>
          </p:cNvCxnSpPr>
          <p:nvPr/>
        </p:nvCxnSpPr>
        <p:spPr>
          <a:xfrm>
            <a:off x="3992631" y="5437444"/>
            <a:ext cx="752527" cy="797986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1DDBEB65-961A-40F2-B196-FE1B3076DC93}"/>
              </a:ext>
            </a:extLst>
          </p:cNvPr>
          <p:cNvSpPr txBox="1"/>
          <p:nvPr/>
        </p:nvSpPr>
        <p:spPr>
          <a:xfrm>
            <a:off x="8414426" y="827170"/>
            <a:ext cx="13347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Attendees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2911547-3F63-4A5F-9E9E-1000A5625A96}"/>
              </a:ext>
            </a:extLst>
          </p:cNvPr>
          <p:cNvSpPr txBox="1"/>
          <p:nvPr/>
        </p:nvSpPr>
        <p:spPr>
          <a:xfrm flipH="1">
            <a:off x="10211124" y="827170"/>
            <a:ext cx="9659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FF00"/>
                </a:solidFill>
              </a:rPr>
              <a:t>Chat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31DE04F-0D40-4C6F-9291-821CC882490D}"/>
              </a:ext>
            </a:extLst>
          </p:cNvPr>
          <p:cNvSpPr txBox="1"/>
          <p:nvPr/>
        </p:nvSpPr>
        <p:spPr>
          <a:xfrm>
            <a:off x="11092775" y="827170"/>
            <a:ext cx="10992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B0F0"/>
                </a:solidFill>
              </a:rPr>
              <a:t>Settings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70AF1897-4FE9-44FE-B3FC-49A40ED44FCD}"/>
              </a:ext>
            </a:extLst>
          </p:cNvPr>
          <p:cNvCxnSpPr>
            <a:cxnSpLocks/>
          </p:cNvCxnSpPr>
          <p:nvPr/>
        </p:nvCxnSpPr>
        <p:spPr>
          <a:xfrm flipV="1">
            <a:off x="9348281" y="252920"/>
            <a:ext cx="862843" cy="57425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900D5B2E-C3D0-4E41-BD04-24FF4BD01542}"/>
              </a:ext>
            </a:extLst>
          </p:cNvPr>
          <p:cNvCxnSpPr>
            <a:cxnSpLocks/>
          </p:cNvCxnSpPr>
          <p:nvPr/>
        </p:nvCxnSpPr>
        <p:spPr>
          <a:xfrm flipV="1">
            <a:off x="10519977" y="252920"/>
            <a:ext cx="438070" cy="5742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652C2374-6180-41DB-B796-951FB353754F}"/>
              </a:ext>
            </a:extLst>
          </p:cNvPr>
          <p:cNvCxnSpPr>
            <a:cxnSpLocks/>
            <a:stCxn id="33" idx="0"/>
          </p:cNvCxnSpPr>
          <p:nvPr/>
        </p:nvCxnSpPr>
        <p:spPr>
          <a:xfrm flipV="1">
            <a:off x="11642388" y="340468"/>
            <a:ext cx="0" cy="4867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81319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302AAB7-3C73-409A-A97F-D5789A4C0B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175115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C335D83-5688-49E5-91A2-7E2703CECD45}"/>
              </a:ext>
            </a:extLst>
          </p:cNvPr>
          <p:cNvSpPr txBox="1"/>
          <p:nvPr/>
        </p:nvSpPr>
        <p:spPr>
          <a:xfrm>
            <a:off x="5904689" y="1857983"/>
            <a:ext cx="571986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On the settings tab you can select computer audio or phone to listen to the meeting. If you select computer, make sure your computer speakers are turned on. 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If you dialed in, please make sure to turn off your computer audio to avoid an echo.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You can also select to turn on your webcam.</a:t>
            </a:r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448CA66-EEAE-46FB-ACD0-7B49C2F82BB9}"/>
              </a:ext>
            </a:extLst>
          </p:cNvPr>
          <p:cNvSpPr txBox="1"/>
          <p:nvPr/>
        </p:nvSpPr>
        <p:spPr>
          <a:xfrm flipH="1">
            <a:off x="6096000" y="262647"/>
            <a:ext cx="22723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solidFill>
                  <a:schemeClr val="bg1"/>
                </a:solidFill>
              </a:rPr>
              <a:t>SETTINGS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A5A43A8-227C-4FBA-BDBD-F99566CAA676}"/>
              </a:ext>
            </a:extLst>
          </p:cNvPr>
          <p:cNvSpPr/>
          <p:nvPr/>
        </p:nvSpPr>
        <p:spPr>
          <a:xfrm>
            <a:off x="4225771" y="31828"/>
            <a:ext cx="852256" cy="39949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8227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6C9E75A-5D83-4546-8937-F705D8A07A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7433" y="0"/>
            <a:ext cx="3989033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A01E37A-57C0-4FA4-835E-496E00BBF261}"/>
              </a:ext>
            </a:extLst>
          </p:cNvPr>
          <p:cNvSpPr txBox="1"/>
          <p:nvPr/>
        </p:nvSpPr>
        <p:spPr>
          <a:xfrm>
            <a:off x="460160" y="613736"/>
            <a:ext cx="5154966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If you have a question or would like to make a written comment during the meeting, you can use the chat function. At the top right-hand corner of your screen, click on the comment bubble. The chat box will open. 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Type your message where it says, “Enter your message” then click “Send”.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Please note the chat feature is set to broadcast your message to everyone in the meeting. If you would like to send a private message, select who you would like to send the message to in the “Send to” box.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87095CF-B84E-4871-A038-5A828F8A4A36}"/>
              </a:ext>
            </a:extLst>
          </p:cNvPr>
          <p:cNvSpPr/>
          <p:nvPr/>
        </p:nvSpPr>
        <p:spPr>
          <a:xfrm>
            <a:off x="8469297" y="1"/>
            <a:ext cx="941033" cy="65694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3296E9-3EE3-4492-AFCA-231068D14B0B}"/>
              </a:ext>
            </a:extLst>
          </p:cNvPr>
          <p:cNvSpPr txBox="1"/>
          <p:nvPr/>
        </p:nvSpPr>
        <p:spPr>
          <a:xfrm flipH="1">
            <a:off x="542868" y="104899"/>
            <a:ext cx="17653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solidFill>
                  <a:schemeClr val="bg1"/>
                </a:solidFill>
              </a:rPr>
              <a:t>Chat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DE9192E-DF4B-4E66-826C-1B13D1257136}"/>
              </a:ext>
            </a:extLst>
          </p:cNvPr>
          <p:cNvCxnSpPr>
            <a:cxnSpLocks/>
          </p:cNvCxnSpPr>
          <p:nvPr/>
        </p:nvCxnSpPr>
        <p:spPr>
          <a:xfrm flipV="1">
            <a:off x="5421297" y="605474"/>
            <a:ext cx="3000652" cy="107240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8029A39-2489-4A56-A045-4447AA2075CA}"/>
              </a:ext>
            </a:extLst>
          </p:cNvPr>
          <p:cNvCxnSpPr>
            <a:cxnSpLocks/>
          </p:cNvCxnSpPr>
          <p:nvPr/>
        </p:nvCxnSpPr>
        <p:spPr>
          <a:xfrm>
            <a:off x="5029200" y="3536642"/>
            <a:ext cx="1975282" cy="135495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E5C02DC7-FD29-495E-B7B0-48AF5D445EDB}"/>
              </a:ext>
            </a:extLst>
          </p:cNvPr>
          <p:cNvSpPr/>
          <p:nvPr/>
        </p:nvSpPr>
        <p:spPr>
          <a:xfrm>
            <a:off x="6921623" y="4758431"/>
            <a:ext cx="2302276" cy="55929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E1190F9-715A-478F-9F4C-B3A732CC44C4}"/>
              </a:ext>
            </a:extLst>
          </p:cNvPr>
          <p:cNvCxnSpPr>
            <a:cxnSpLocks/>
          </p:cNvCxnSpPr>
          <p:nvPr/>
        </p:nvCxnSpPr>
        <p:spPr>
          <a:xfrm>
            <a:off x="5263561" y="5747533"/>
            <a:ext cx="1357701" cy="47706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8FB456FB-1122-40A0-8412-E61AA45C8529}"/>
              </a:ext>
            </a:extLst>
          </p:cNvPr>
          <p:cNvSpPr/>
          <p:nvPr/>
        </p:nvSpPr>
        <p:spPr>
          <a:xfrm>
            <a:off x="6835807" y="6036816"/>
            <a:ext cx="2574524" cy="76347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93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8A0E633-A2ED-423E-BCEC-26F97E9AAAEF}"/>
              </a:ext>
            </a:extLst>
          </p:cNvPr>
          <p:cNvSpPr txBox="1"/>
          <p:nvPr/>
        </p:nvSpPr>
        <p:spPr>
          <a:xfrm flipH="1">
            <a:off x="274078" y="2250753"/>
            <a:ext cx="521061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In the attendee pod, you can see all the attendees on the call. If you click on the dropdown arrow next to your name, you will have the option to mute/unmute yourself, share your webcam and edit your name.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5ECF278-4468-43AD-8B17-74E3412AC1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120" t="3497" r="50232" b="-1"/>
          <a:stretch/>
        </p:blipFill>
        <p:spPr>
          <a:xfrm>
            <a:off x="6355407" y="0"/>
            <a:ext cx="4047185" cy="680983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D624C5E-A44B-421C-8FE7-15B5FD24C9B0}"/>
              </a:ext>
            </a:extLst>
          </p:cNvPr>
          <p:cNvSpPr txBox="1"/>
          <p:nvPr/>
        </p:nvSpPr>
        <p:spPr>
          <a:xfrm flipH="1">
            <a:off x="869651" y="632298"/>
            <a:ext cx="2009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solidFill>
                  <a:schemeClr val="bg1"/>
                </a:solidFill>
              </a:rPr>
              <a:t>ATTENDEES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B20A432-B677-400A-8245-CD0E84008427}"/>
              </a:ext>
            </a:extLst>
          </p:cNvPr>
          <p:cNvSpPr/>
          <p:nvPr/>
        </p:nvSpPr>
        <p:spPr>
          <a:xfrm>
            <a:off x="6011217" y="2879387"/>
            <a:ext cx="4251464" cy="204280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5778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1A47F79-CA6E-4A0E-8D12-A890174406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429" r="50000"/>
          <a:stretch/>
        </p:blipFill>
        <p:spPr>
          <a:xfrm>
            <a:off x="0" y="-16918"/>
            <a:ext cx="12192000" cy="6874918"/>
          </a:xfrm>
          <a:prstGeom prst="rect">
            <a:avLst/>
          </a:prstGeom>
        </p:spPr>
      </p:pic>
      <p:sp>
        <p:nvSpPr>
          <p:cNvPr id="19" name="Oval 18">
            <a:extLst>
              <a:ext uri="{FF2B5EF4-FFF2-40B4-BE49-F238E27FC236}">
                <a16:creationId xmlns:a16="http://schemas.microsoft.com/office/drawing/2014/main" id="{3DDF4249-0998-4A43-A802-CAD89AAFA421}"/>
              </a:ext>
            </a:extLst>
          </p:cNvPr>
          <p:cNvSpPr/>
          <p:nvPr/>
        </p:nvSpPr>
        <p:spPr>
          <a:xfrm>
            <a:off x="4581728" y="136186"/>
            <a:ext cx="3540869" cy="2198451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164A717-8D55-4CF7-8EB8-38E497827350}"/>
              </a:ext>
            </a:extLst>
          </p:cNvPr>
          <p:cNvSpPr/>
          <p:nvPr/>
        </p:nvSpPr>
        <p:spPr>
          <a:xfrm flipH="1">
            <a:off x="330740" y="2334637"/>
            <a:ext cx="8501975" cy="348250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At the top center of your screen, you can select how you would like to view the meeting.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Select everyone, to view all in the meeting.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Who’s talking, to only view the person who is actively talking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Active cameras, to see only those on webcam.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Hide everyone, if you do not want to view any webcams.</a:t>
            </a:r>
          </a:p>
        </p:txBody>
      </p:sp>
    </p:spTree>
    <p:extLst>
      <p:ext uri="{BB962C8B-B14F-4D97-AF65-F5344CB8AC3E}">
        <p14:creationId xmlns:p14="http://schemas.microsoft.com/office/powerpoint/2010/main" val="25455076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7875A2E-D08E-48A5-9FCC-26EDAA51B7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A9DE051-F1CD-4CA2-AF32-D708919A3A34}"/>
              </a:ext>
            </a:extLst>
          </p:cNvPr>
          <p:cNvSpPr/>
          <p:nvPr/>
        </p:nvSpPr>
        <p:spPr>
          <a:xfrm>
            <a:off x="2819400" y="2057400"/>
            <a:ext cx="7505699" cy="410709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/>
              <a:t>If you would like to zoom in and out of your screen, you should see the option to adjust on the right side of your screen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4D99F95-B0B8-4D9B-B1C2-372F9616D5BC}"/>
              </a:ext>
            </a:extLst>
          </p:cNvPr>
          <p:cNvCxnSpPr/>
          <p:nvPr/>
        </p:nvCxnSpPr>
        <p:spPr>
          <a:xfrm>
            <a:off x="10325099" y="3904180"/>
            <a:ext cx="935377" cy="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97889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8066</TotalTime>
  <Words>322</Words>
  <Application>Microsoft Office PowerPoint</Application>
  <PresentationFormat>Widescreen</PresentationFormat>
  <Paragraphs>32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Kimberly merritt</dc:creator>
  <cp:lastModifiedBy>Kimberly merritt</cp:lastModifiedBy>
  <cp:revision>2</cp:revision>
  <dcterms:created xsi:type="dcterms:W3CDTF">2020-08-20T08:39:17Z</dcterms:created>
  <dcterms:modified xsi:type="dcterms:W3CDTF">2020-08-26T16:09:00Z</dcterms:modified>
</cp:coreProperties>
</file>