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0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6" r:id="rId10"/>
    <p:sldId id="267" r:id="rId11"/>
    <p:sldId id="271" r:id="rId12"/>
    <p:sldId id="263" r:id="rId13"/>
    <p:sldId id="268" r:id="rId14"/>
    <p:sldId id="265" r:id="rId15"/>
    <p:sldId id="272" r:id="rId16"/>
    <p:sldId id="270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4EC"/>
    <a:srgbClr val="DF9C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28" autoAdjust="0"/>
  </p:normalViewPr>
  <p:slideViewPr>
    <p:cSldViewPr>
      <p:cViewPr varScale="1">
        <p:scale>
          <a:sx n="89" d="100"/>
          <a:sy n="89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BAD6F-3DBC-48D0-A308-277E9486690D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341A2-3F63-411A-BDD0-DBCB38918B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341A2-3F63-411A-BDD0-DBCB38918B4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F5D5-F1E7-4141-81C0-179170786BD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B567-B956-460E-9FC2-2AD723E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F5D5-F1E7-4141-81C0-179170786BD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B567-B956-460E-9FC2-2AD723E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F5D5-F1E7-4141-81C0-179170786BD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B567-B956-460E-9FC2-2AD723E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F5D5-F1E7-4141-81C0-179170786BD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B567-B956-460E-9FC2-2AD723E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F5D5-F1E7-4141-81C0-179170786BD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B567-B956-460E-9FC2-2AD723E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F5D5-F1E7-4141-81C0-179170786BD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B567-B956-460E-9FC2-2AD723E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F5D5-F1E7-4141-81C0-179170786BD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B567-B956-460E-9FC2-2AD723E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F5D5-F1E7-4141-81C0-179170786BD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B567-B956-460E-9FC2-2AD723E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F5D5-F1E7-4141-81C0-179170786BD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B567-B956-460E-9FC2-2AD723E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F5D5-F1E7-4141-81C0-179170786BD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B567-B956-460E-9FC2-2AD723E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D7CF5D5-F1E7-4141-81C0-179170786BD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985B567-B956-460E-9FC2-2AD723E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7CF5D5-F1E7-4141-81C0-179170786BD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85B567-B956-460E-9FC2-2AD723E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5486400"/>
          </a:xfrm>
          <a:solidFill>
            <a:srgbClr val="AD94EC"/>
          </a:solidFill>
          <a:ln>
            <a:solidFill>
              <a:schemeClr val="tx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ln w="38100"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The American Rose Society’s </a:t>
            </a:r>
            <a:br>
              <a:rPr lang="en-US" sz="3100" dirty="0" smtClean="0">
                <a:ln w="38100">
                  <a:solidFill>
                    <a:srgbClr val="FF0000"/>
                  </a:solidFill>
                </a:ln>
                <a:solidFill>
                  <a:srgbClr val="002060"/>
                </a:solidFill>
              </a:rPr>
            </a:br>
            <a:r>
              <a:rPr lang="en-US" dirty="0" smtClean="0">
                <a:ln w="38100"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/>
            </a:r>
            <a:br>
              <a:rPr lang="en-US" dirty="0" smtClean="0">
                <a:ln w="38100">
                  <a:solidFill>
                    <a:srgbClr val="FF0000"/>
                  </a:solidFill>
                </a:ln>
                <a:solidFill>
                  <a:srgbClr val="002060"/>
                </a:solidFill>
              </a:rPr>
            </a:br>
            <a:r>
              <a:rPr lang="en-US" sz="7200" dirty="0" err="1" smtClean="0">
                <a:ln w="38100">
                  <a:solidFill>
                    <a:srgbClr val="FF0000"/>
                  </a:solidFill>
                </a:ln>
                <a:solidFill>
                  <a:srgbClr val="002060"/>
                </a:solidFill>
                <a:latin typeface="Catchup" pitchFamily="2" charset="0"/>
              </a:rPr>
              <a:t>Kidz</a:t>
            </a:r>
            <a:r>
              <a:rPr lang="en-US" sz="7200" dirty="0" smtClean="0">
                <a:ln w="38100">
                  <a:solidFill>
                    <a:srgbClr val="FF0000"/>
                  </a:solidFill>
                </a:ln>
                <a:solidFill>
                  <a:srgbClr val="002060"/>
                </a:solidFill>
                <a:latin typeface="Catchup" pitchFamily="2" charset="0"/>
              </a:rPr>
              <a:t> N’ Roses</a:t>
            </a:r>
            <a:endParaRPr lang="en-US" sz="7200" dirty="0">
              <a:ln w="38100"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8077200" cy="1828800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Presents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smtClean="0">
                <a:solidFill>
                  <a:srgbClr val="FF0000"/>
                </a:solidFill>
              </a:rPr>
              <a:t>Roses Rock! </a:t>
            </a:r>
          </a:p>
        </p:txBody>
      </p:sp>
      <p:pic>
        <p:nvPicPr>
          <p:cNvPr id="1027" name="Picture 3" descr="C:\Users\Leota Stevens\AppData\Local\Microsoft\Windows\Temporary Internet Files\Content.IE5\SR2DSDCP\MC900434387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1" y="3048000"/>
            <a:ext cx="1955432" cy="18018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can teach these lessons?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Parents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Grandparents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American Rose Society members who are avid rose enthusiasts and  have a desire to introduce children to the wonderful world of roses.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    “The children we teach </a:t>
            </a:r>
            <a:r>
              <a:rPr lang="en-US" b="1" i="1" dirty="0" smtClean="0"/>
              <a:t>today</a:t>
            </a:r>
            <a:r>
              <a:rPr lang="en-US" b="1" dirty="0" smtClean="0"/>
              <a:t> may become the </a:t>
            </a:r>
            <a:r>
              <a:rPr lang="en-US" b="1" dirty="0" err="1" smtClean="0"/>
              <a:t>rosarians</a:t>
            </a:r>
            <a:r>
              <a:rPr lang="en-US" b="1" dirty="0" smtClean="0"/>
              <a:t> of the </a:t>
            </a:r>
            <a:r>
              <a:rPr lang="en-US" b="1" i="1" dirty="0" smtClean="0"/>
              <a:t>future”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ecure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352800"/>
            <a:ext cx="28956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Teaching children can benefit your Local Rose Society… and the 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endParaRPr lang="en-US" sz="1800" dirty="0" smtClean="0"/>
          </a:p>
          <a:p>
            <a:r>
              <a:rPr lang="en-US" sz="2000" b="1" dirty="0" smtClean="0">
                <a:solidFill>
                  <a:schemeClr val="bg1"/>
                </a:solidFill>
              </a:rPr>
              <a:t>Teaching children will help your members keep a “youthful” focus on life</a:t>
            </a: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Children who learn to love roses, love to share their knowledge with their families and friends…who are potential  members</a:t>
            </a: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Children can develop a purpose and passion for knowing and growing roses that enriches their lives and those around them</a:t>
            </a:r>
          </a:p>
          <a:p>
            <a:endParaRPr lang="en-US" sz="2000" b="1" dirty="0" smtClean="0"/>
          </a:p>
          <a:p>
            <a:pPr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Leota Stevens\AppData\Local\Microsoft\Windows\Temporary Internet Files\Content.IE5\SR2DSDCP\MP9004483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2895600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600" i="1" dirty="0" smtClean="0"/>
              <a:t>Roses Rock! </a:t>
            </a:r>
            <a:r>
              <a:rPr lang="en-US" sz="3600" dirty="0" smtClean="0"/>
              <a:t>helps students give back to our communities</a:t>
            </a:r>
            <a:endParaRPr lang="en-US" sz="3600" dirty="0"/>
          </a:p>
        </p:txBody>
      </p:sp>
      <p:pic>
        <p:nvPicPr>
          <p:cNvPr id="5" name="Content Placeholder 4" descr="Cordelia Sanchez-Walsh helping plant a new rose garden at Fremont Park in Glenda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2355" y="1773238"/>
            <a:ext cx="3468290" cy="46243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/>
              <a:t>Community Gardens are always in need of volunteers who are well trained in rose horticulture like </a:t>
            </a:r>
            <a:r>
              <a:rPr lang="en-US" b="1" dirty="0" err="1" smtClean="0"/>
              <a:t>Cordelia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She has given her time, help and enthusiasm to benefit her home town</a:t>
            </a:r>
            <a:endParaRPr lang="en-US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If you cannot teach </a:t>
            </a:r>
            <a:br>
              <a:rPr lang="en-US" sz="3600" dirty="0" smtClean="0"/>
            </a:br>
            <a:r>
              <a:rPr lang="en-US" sz="3600" dirty="0" smtClean="0"/>
              <a:t>what can you do to interest children in roses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 descr="Jace Hiers and his dog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2355" y="1773238"/>
            <a:ext cx="3468290" cy="46243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Purchase a $10.00 annual membership in  </a:t>
            </a:r>
            <a:r>
              <a:rPr lang="en-US" sz="2400" b="1" dirty="0" err="1" smtClean="0">
                <a:solidFill>
                  <a:schemeClr val="bg1"/>
                </a:solidFill>
              </a:rPr>
              <a:t>Kidz</a:t>
            </a:r>
            <a:r>
              <a:rPr lang="en-US" sz="2400" b="1" dirty="0" smtClean="0">
                <a:solidFill>
                  <a:schemeClr val="bg1"/>
                </a:solidFill>
              </a:rPr>
              <a:t> N’ Roses for the children you know</a:t>
            </a:r>
          </a:p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Encourage them to share with you the things that they learn from our newsletter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Encourage your society to include activities for children at your meetings</a:t>
            </a:r>
          </a:p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Buy them a rose to plant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 ARS </a:t>
            </a:r>
            <a:r>
              <a:rPr lang="en-US" dirty="0" err="1" smtClean="0"/>
              <a:t>Kidz</a:t>
            </a:r>
            <a:r>
              <a:rPr lang="en-US" dirty="0" smtClean="0"/>
              <a:t> N’ Roses Membership helps extend the learning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/>
              <a:t>Kidz</a:t>
            </a:r>
            <a:r>
              <a:rPr lang="en-US" sz="3600" b="1" dirty="0" smtClean="0"/>
              <a:t> N’ Roses</a:t>
            </a:r>
          </a:p>
          <a:p>
            <a:pPr algn="ctr">
              <a:buNone/>
            </a:pPr>
            <a:r>
              <a:rPr lang="en-US" sz="2400" b="1" dirty="0" smtClean="0"/>
              <a:t> E-Newsletter</a:t>
            </a:r>
          </a:p>
          <a:p>
            <a:pPr>
              <a:buNone/>
            </a:pPr>
            <a:r>
              <a:rPr lang="en-US" sz="2000" dirty="0" smtClean="0"/>
              <a:t>This publication is packed full of: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Educational Articles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Crafts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Word Searches 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Colorful Photos and Graphics.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It is currently a quarterly publication with plans  to publish more frequently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/>
              <a:t>Kidz</a:t>
            </a:r>
            <a:r>
              <a:rPr lang="en-US" sz="3600" b="1" dirty="0" smtClean="0"/>
              <a:t> N’ Roses </a:t>
            </a:r>
            <a:r>
              <a:rPr lang="en-US" sz="2400" b="1" dirty="0" smtClean="0"/>
              <a:t>Membership offers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b="1" dirty="0" smtClean="0"/>
              <a:t>Membership Card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Newsletter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Essay Contests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Web Pages at ars.org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Give the Gifts that brings such joy!</a:t>
            </a:r>
            <a:br>
              <a:rPr lang="en-US" dirty="0" smtClean="0"/>
            </a:br>
            <a:r>
              <a:rPr lang="en-US" dirty="0" smtClean="0"/>
              <a:t>Roses, love and knowledge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37867" y="3003397"/>
            <a:ext cx="1178444" cy="141607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C:\Users\Leota Stevens\AppData\Local\Microsoft\Windows\Temporary Internet Files\Content.IE5\N2XLFT27\MP9004227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2705770" cy="3724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Leota Stevens\AppData\Local\Microsoft\Windows\Temporary Internet Files\Content.IE5\U639E3SC\MP90042226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39624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New Look for Our E-Newsletter</a:t>
            </a:r>
            <a:endParaRPr lang="en-US" dirty="0"/>
          </a:p>
        </p:txBody>
      </p:sp>
      <p:pic>
        <p:nvPicPr>
          <p:cNvPr id="5" name="Content Placeholder 4" descr="Kids flyer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6484" y="1773238"/>
            <a:ext cx="3500032" cy="4624387"/>
          </a:xfrm>
        </p:spPr>
      </p:pic>
      <p:pic>
        <p:nvPicPr>
          <p:cNvPr id="6" name="Content Placeholder 5" descr="16912812[1]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28800"/>
            <a:ext cx="4038600" cy="4495800"/>
          </a:xfr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to find our </a:t>
            </a:r>
            <a:r>
              <a:rPr lang="en-US" i="1" dirty="0" smtClean="0"/>
              <a:t>Roses Rock!</a:t>
            </a:r>
            <a:br>
              <a:rPr lang="en-US" i="1" dirty="0" smtClean="0"/>
            </a:br>
            <a:r>
              <a:rPr lang="en-US" dirty="0" smtClean="0"/>
              <a:t>“Tools for Teaching”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Power Points and lesson plans will be available for download </a:t>
            </a:r>
            <a:r>
              <a:rPr lang="en-US" sz="2400" dirty="0" smtClean="0"/>
              <a:t>beginning in           January </a:t>
            </a:r>
            <a:r>
              <a:rPr lang="en-US" sz="2400" dirty="0" smtClean="0"/>
              <a:t>2012 </a:t>
            </a:r>
          </a:p>
          <a:p>
            <a:pPr>
              <a:buNone/>
            </a:pPr>
            <a:r>
              <a:rPr lang="en-US" sz="2400" dirty="0" smtClean="0"/>
              <a:t>                     on the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b="1" dirty="0" smtClean="0"/>
              <a:t>American Rose Society website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www.ars.org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sz="2400" b="1" dirty="0" smtClean="0"/>
              <a:t>Questions? We would love to help you</a:t>
            </a:r>
          </a:p>
          <a:p>
            <a:pPr>
              <a:buNone/>
            </a:pPr>
            <a:r>
              <a:rPr lang="en-US" sz="2400" b="1" dirty="0" smtClean="0"/>
              <a:t>             Contact us at: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 smtClean="0"/>
              <a:t>kidznroses@ars-hq.org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Content Placeholder 4" descr="P106048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3355" y="1773238"/>
            <a:ext cx="3468290" cy="4624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     The Lessons will soon be ready</a:t>
            </a:r>
            <a:br>
              <a:rPr lang="en-US" sz="4000" dirty="0" smtClean="0"/>
            </a:br>
            <a:r>
              <a:rPr lang="en-US" sz="4000" dirty="0" smtClean="0"/>
              <a:t>The Possibilities are endless with….</a:t>
            </a:r>
            <a:endParaRPr lang="en-US" sz="4000" dirty="0"/>
          </a:p>
        </p:txBody>
      </p:sp>
      <p:pic>
        <p:nvPicPr>
          <p:cNvPr id="6" name="Picture 5" descr="Kidznrose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760" y="1752600"/>
            <a:ext cx="6492240" cy="481172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</a:t>
            </a:r>
            <a:r>
              <a:rPr lang="en-US" i="1" dirty="0" smtClean="0"/>
              <a:t>Roses Rock! </a:t>
            </a:r>
            <a:r>
              <a:rPr lang="en-US" dirty="0" smtClean="0"/>
              <a:t>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i="1" dirty="0" smtClean="0"/>
              <a:t>Roses Rock! </a:t>
            </a:r>
            <a:r>
              <a:rPr lang="en-US" dirty="0" smtClean="0"/>
              <a:t>is a series of rose horticulture lessons offered free-of charge to children everywhere. The program contains: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Colorful PowerPoint presentations </a:t>
            </a:r>
          </a:p>
          <a:p>
            <a:r>
              <a:rPr lang="en-US" b="1" dirty="0" smtClean="0"/>
              <a:t>Adaptable lesson plans for multiple grades </a:t>
            </a:r>
          </a:p>
          <a:p>
            <a:r>
              <a:rPr lang="en-US" b="1" dirty="0" smtClean="0"/>
              <a:t> Hands-on activities that reinforce the learning process</a:t>
            </a:r>
          </a:p>
          <a:p>
            <a:r>
              <a:rPr lang="en-US" b="1" dirty="0" smtClean="0"/>
              <a:t>Rose Crafts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Current Lesson Topics </a:t>
            </a:r>
            <a:br>
              <a:rPr lang="en-US" b="1" dirty="0" smtClean="0"/>
            </a:br>
            <a:r>
              <a:rPr lang="en-US" dirty="0" smtClean="0"/>
              <a:t>(</a:t>
            </a:r>
            <a:r>
              <a:rPr lang="en-US" b="1" dirty="0" smtClean="0"/>
              <a:t>with more to come)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/>
              <a:t>Rose Hybridization </a:t>
            </a:r>
            <a:r>
              <a:rPr lang="en-US" dirty="0" smtClean="0"/>
              <a:t>(creating new roses)</a:t>
            </a:r>
          </a:p>
          <a:p>
            <a:r>
              <a:rPr lang="en-US" b="1" dirty="0" smtClean="0"/>
              <a:t>Rose Propagation </a:t>
            </a:r>
            <a:r>
              <a:rPr lang="en-US" dirty="0" smtClean="0"/>
              <a:t>(cloning existing roses)</a:t>
            </a:r>
          </a:p>
          <a:p>
            <a:r>
              <a:rPr lang="en-US" b="1" dirty="0" smtClean="0"/>
              <a:t>Sustainable Gardening with </a:t>
            </a:r>
            <a:r>
              <a:rPr lang="en-US" b="1" dirty="0" err="1" smtClean="0"/>
              <a:t>Earthkind</a:t>
            </a:r>
            <a:r>
              <a:rPr lang="en-US" b="1" dirty="0" smtClean="0"/>
              <a:t> Roses</a:t>
            </a:r>
          </a:p>
          <a:p>
            <a:r>
              <a:rPr lang="en-US" b="1" dirty="0" smtClean="0"/>
              <a:t>Bug Buddies </a:t>
            </a:r>
            <a:r>
              <a:rPr lang="en-US" dirty="0" smtClean="0"/>
              <a:t>(beneficial insects for roses and the companion plants where they live)</a:t>
            </a:r>
          </a:p>
          <a:p>
            <a:r>
              <a:rPr lang="en-US" b="1" dirty="0" smtClean="0"/>
              <a:t>Going Green </a:t>
            </a:r>
            <a:r>
              <a:rPr lang="en-US" dirty="0" smtClean="0"/>
              <a:t>(composting for bigger blooms)</a:t>
            </a:r>
          </a:p>
          <a:p>
            <a:r>
              <a:rPr lang="en-US" b="1" dirty="0" smtClean="0"/>
              <a:t>Rose Classifications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Uses of the Rose throughout History</a:t>
            </a:r>
          </a:p>
          <a:p>
            <a:pPr>
              <a:buNone/>
            </a:pPr>
            <a:r>
              <a:rPr lang="en-US" dirty="0" smtClean="0"/>
              <a:t>     ( in art, science, food and medicine)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i="1" dirty="0" smtClean="0"/>
              <a:t>Roses Rock! </a:t>
            </a:r>
            <a:r>
              <a:rPr lang="en-US" sz="3600" dirty="0" smtClean="0"/>
              <a:t>lessons are prepared by </a:t>
            </a:r>
            <a:r>
              <a:rPr lang="en-US" sz="3600" dirty="0" err="1" smtClean="0"/>
              <a:t>rosarians</a:t>
            </a:r>
            <a:r>
              <a:rPr lang="en-US" sz="3600" dirty="0" smtClean="0"/>
              <a:t>, teachers and master gardeners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Individuals  from all walks of life are helping to contribute to our </a:t>
            </a:r>
            <a:r>
              <a:rPr lang="en-US" b="1" i="1" dirty="0" smtClean="0"/>
              <a:t>Roses Rock! </a:t>
            </a:r>
            <a:r>
              <a:rPr lang="en-US" dirty="0" smtClean="0"/>
              <a:t>lessons</a:t>
            </a:r>
          </a:p>
          <a:p>
            <a:endParaRPr lang="en-US" dirty="0" smtClean="0"/>
          </a:p>
          <a:p>
            <a:r>
              <a:rPr lang="en-US" dirty="0" smtClean="0"/>
              <a:t>Hundreds of years of combined rose wisdom are being compiled and organized into lesson formats that appeal to children and are user friendly for those who share them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Some  of our </a:t>
            </a:r>
            <a:r>
              <a:rPr lang="en-US" dirty="0" err="1" smtClean="0"/>
              <a:t>powerpoint</a:t>
            </a:r>
            <a:r>
              <a:rPr lang="en-US" dirty="0" smtClean="0"/>
              <a:t> lessons are presented by Young </a:t>
            </a:r>
            <a:r>
              <a:rPr lang="en-US" dirty="0" err="1" smtClean="0"/>
              <a:t>Rosarians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657600" cy="4169664"/>
          </a:xfrm>
          <a:solidFill>
            <a:schemeClr val="accent3"/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b="1" i="1" dirty="0" smtClean="0"/>
              <a:t>      </a:t>
            </a:r>
            <a:r>
              <a:rPr lang="en-US" dirty="0" smtClean="0"/>
              <a:t>Our</a:t>
            </a:r>
            <a:r>
              <a:rPr lang="en-US" b="1" i="1" dirty="0" smtClean="0"/>
              <a:t> Roses Rock! </a:t>
            </a:r>
            <a:r>
              <a:rPr lang="en-US" dirty="0" smtClean="0"/>
              <a:t>PowerPoint features a fifteen year old hybridizer who is on a passionate quest to unlock the genetic code that will produce the first truly blue rose.</a:t>
            </a:r>
            <a:endParaRPr lang="en-US" dirty="0"/>
          </a:p>
        </p:txBody>
      </p:sp>
      <p:pic>
        <p:nvPicPr>
          <p:cNvPr id="5" name="Content Placeholder 4" descr="100_04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57400"/>
            <a:ext cx="3581400" cy="31083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600" i="1" dirty="0" smtClean="0"/>
              <a:t>Roses Rock! </a:t>
            </a:r>
            <a:r>
              <a:rPr lang="en-US" sz="3600" dirty="0" smtClean="0"/>
              <a:t>helps students learn through</a:t>
            </a:r>
            <a:br>
              <a:rPr lang="en-US" sz="3600" dirty="0" smtClean="0"/>
            </a:br>
            <a:r>
              <a:rPr lang="en-US" sz="3600" dirty="0" smtClean="0"/>
              <a:t> hands-on experience</a:t>
            </a:r>
            <a:endParaRPr lang="en-US" sz="3600" dirty="0"/>
          </a:p>
        </p:txBody>
      </p:sp>
      <p:pic>
        <p:nvPicPr>
          <p:cNvPr id="4" name="Content Placeholder 3" descr="Cordelia Sanchez-Walsh at Rose Hybridizer Jim Sproul's greenhouse with Aprille Cur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1542" y="1828800"/>
            <a:ext cx="6270858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i="1" dirty="0" smtClean="0"/>
              <a:t>Roses Rock! </a:t>
            </a:r>
            <a:r>
              <a:rPr lang="en-US" dirty="0" smtClean="0"/>
              <a:t>helps students learn </a:t>
            </a:r>
            <a:r>
              <a:rPr lang="en-US" sz="3600" dirty="0" smtClean="0"/>
              <a:t>through arts and crafts and fun!</a:t>
            </a:r>
            <a:endParaRPr lang="en-US" sz="3600" dirty="0"/>
          </a:p>
        </p:txBody>
      </p:sp>
      <p:pic>
        <p:nvPicPr>
          <p:cNvPr id="6" name="Content Placeholder 5" descr="IMG_1932 trick or treat 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2518" y="1774825"/>
            <a:ext cx="6938963" cy="4625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Reinforcing  the lessons learned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Students </a:t>
            </a:r>
            <a:r>
              <a:rPr lang="en-US" b="1" i="1" dirty="0" smtClean="0"/>
              <a:t>always</a:t>
            </a:r>
            <a:r>
              <a:rPr lang="en-US" dirty="0" smtClean="0"/>
              <a:t> have something to take home with them…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Information Packets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Arts or Crafts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Worksheets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Rose Cuttings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Rose Bush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Kidz</a:t>
            </a:r>
            <a:r>
              <a:rPr lang="en-US" sz="2400" dirty="0" smtClean="0"/>
              <a:t> n’ Roses Membership  Applications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8" name="Content Placeholder 7" descr="Zoe and Roses Rock 0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70956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can these lesson be taught?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Rose Societies</a:t>
            </a:r>
          </a:p>
          <a:p>
            <a:r>
              <a:rPr lang="en-US" b="1" dirty="0" smtClean="0"/>
              <a:t>Elementary Schools</a:t>
            </a:r>
          </a:p>
          <a:p>
            <a:r>
              <a:rPr lang="en-US" b="1" dirty="0" smtClean="0"/>
              <a:t>Middle Schools</a:t>
            </a:r>
          </a:p>
          <a:p>
            <a:r>
              <a:rPr lang="en-US" b="1" dirty="0" smtClean="0"/>
              <a:t>Boy Scouts</a:t>
            </a:r>
          </a:p>
          <a:p>
            <a:r>
              <a:rPr lang="en-US" b="1" dirty="0" smtClean="0"/>
              <a:t>Girl Scouts</a:t>
            </a:r>
          </a:p>
          <a:p>
            <a:r>
              <a:rPr lang="en-US" b="1" dirty="0" smtClean="0"/>
              <a:t>4-H Clubs</a:t>
            </a:r>
          </a:p>
          <a:p>
            <a:r>
              <a:rPr lang="en-US" b="1" dirty="0" smtClean="0"/>
              <a:t>Community Centers</a:t>
            </a:r>
          </a:p>
          <a:p>
            <a:r>
              <a:rPr lang="en-US" b="1" dirty="0" smtClean="0"/>
              <a:t>Back Yards</a:t>
            </a:r>
          </a:p>
          <a:p>
            <a:r>
              <a:rPr lang="en-US" b="1" dirty="0" smtClean="0"/>
              <a:t>Community Rose Gardens</a:t>
            </a:r>
          </a:p>
          <a:p>
            <a:endParaRPr lang="en-US" dirty="0"/>
          </a:p>
        </p:txBody>
      </p:sp>
      <p:pic>
        <p:nvPicPr>
          <p:cNvPr id="5" name="Content Placeholder 4" descr="Terry's pictures 0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3355" y="1773238"/>
            <a:ext cx="3468290" cy="4624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1278</TotalTime>
  <Words>638</Words>
  <Application>Microsoft Office PowerPoint</Application>
  <PresentationFormat>On-screen Show (4:3)</PresentationFormat>
  <Paragraphs>108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The American Rose Society’s   Kidz N’ Roses</vt:lpstr>
      <vt:lpstr>What is the Roses Rock! Program?</vt:lpstr>
      <vt:lpstr>Current Lesson Topics  (with more to come)</vt:lpstr>
      <vt:lpstr>Roses Rock! lessons are prepared by rosarians, teachers and master gardeners</vt:lpstr>
      <vt:lpstr> Some  of our powerpoint lessons are presented by Young Rosarians</vt:lpstr>
      <vt:lpstr> Roses Rock! helps students learn through  hands-on experience</vt:lpstr>
      <vt:lpstr> Roses Rock! helps students learn through arts and crafts and fun!</vt:lpstr>
      <vt:lpstr>Reinforcing  the lessons learned</vt:lpstr>
      <vt:lpstr>Where can these lesson be taught?</vt:lpstr>
      <vt:lpstr>Who can teach these lessons?</vt:lpstr>
      <vt:lpstr>Teaching children can benefit your Local Rose Society… and the ARS</vt:lpstr>
      <vt:lpstr> Roses Rock! helps students give back to our communities</vt:lpstr>
      <vt:lpstr>If you cannot teach  what can you do to interest children in roses?</vt:lpstr>
      <vt:lpstr>An ARS Kidz N’ Roses Membership helps extend the learning process</vt:lpstr>
      <vt:lpstr>Give the Gifts that brings such joy! Roses, love and knowledge</vt:lpstr>
      <vt:lpstr>The New Look for Our E-Newsletter</vt:lpstr>
      <vt:lpstr>Where to find our Roses Rock! “Tools for Teaching”</vt:lpstr>
      <vt:lpstr>     The Lessons will soon be ready The Possibilities are endless with….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Rose Society’s  Kidz n’ Roses Committee  Presents</dc:title>
  <dc:creator>Leota Stevens</dc:creator>
  <cp:lastModifiedBy>Leota Stevens</cp:lastModifiedBy>
  <cp:revision>25</cp:revision>
  <dcterms:created xsi:type="dcterms:W3CDTF">2011-09-28T03:36:44Z</dcterms:created>
  <dcterms:modified xsi:type="dcterms:W3CDTF">2011-12-07T22:50:51Z</dcterms:modified>
</cp:coreProperties>
</file>