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7" autoAdjust="0"/>
    <p:restoredTop sz="90929"/>
  </p:normalViewPr>
  <p:slideViewPr>
    <p:cSldViewPr>
      <p:cViewPr varScale="1">
        <p:scale>
          <a:sx n="131" d="100"/>
          <a:sy n="131" d="100"/>
        </p:scale>
        <p:origin x="13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8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x-non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x-non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x-none"/>
              <a:t>Using Technology To Jump Start Your Rose Society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7C5230-E27F-3944-98AE-A72C1A4E186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57" name="Rectangle 9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854F02DF-3B51-7A44-8C96-ABCD1763089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E1331-F541-AD4B-8307-E7EC359BD839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935CA-44B5-0849-84AB-CB40E92B8FB0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45797-4C78-C04C-9B64-F8C26E35E42C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2F802-098A-F947-AE1D-B147A048CC27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C82DF-87A1-1F41-BD97-F89E4B5BC6E3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BD244-914E-0A4B-B82D-4BE0B20781D3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231FB-0802-7E45-8247-B443C9AAF0F3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5F60-104F-EC45-86A2-DFD639EF663A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D1502-38FD-584C-9652-725CCEFB45C9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F990E-2C27-044E-9771-A0592FC62A65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5379D-7562-D745-B572-BB8941ADB85B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CDF2B-5517-4B4F-A9A6-8BBC92705EFC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0EDDE-0807-0543-AAA3-DB9F292F9FDB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0B268-7C90-AB48-B76A-DDAD00DF8AF5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43C17-9B8E-4A4B-9696-5F5E86F489E5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837BB-FCA7-974D-AE0E-0884EB63540B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03426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5977D-8FE8-5742-9673-6493F2E188A3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23E6-39C9-904C-BB0F-876752DCFED8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1062A-36A7-5943-8B2F-C00BDC3AECF1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AEC58-AA56-6C49-8B62-E85357903E3E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8DA3B-A20A-EE48-8488-E03DAD88102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495800"/>
            <a:ext cx="5486400" cy="4191000"/>
          </a:xfrm>
        </p:spPr>
        <p:txBody>
          <a:bodyPr/>
          <a:lstStyle/>
          <a:p>
            <a:pPr marL="228600" indent="-228600"/>
            <a:r>
              <a:rPr lang="en-US" altLang="x-none"/>
              <a:t>1.  OK, time to get to business.  How to </a:t>
            </a:r>
            <a:r>
              <a:rPr lang="en-US" altLang="x-none" b="1"/>
              <a:t>wake up</a:t>
            </a:r>
            <a:r>
              <a:rPr lang="en-US" altLang="x-none"/>
              <a:t> your society through </a:t>
            </a:r>
            <a:r>
              <a:rPr lang="en-US" altLang="x-none" b="1"/>
              <a:t>Technology and Communication</a:t>
            </a:r>
            <a:r>
              <a:rPr lang="en-US" altLang="x-none"/>
              <a:t>?  Maybe use the </a:t>
            </a:r>
            <a:r>
              <a:rPr lang="en-US" altLang="x-none" b="1"/>
              <a:t>phone</a:t>
            </a:r>
            <a:r>
              <a:rPr lang="en-US" altLang="x-none"/>
              <a:t> to order some </a:t>
            </a:r>
            <a:r>
              <a:rPr lang="en-US" altLang="x-none" b="1"/>
              <a:t>strong Cajun coffee? </a:t>
            </a:r>
          </a:p>
          <a:p>
            <a:pPr marL="228600" indent="-228600"/>
            <a:endParaRPr lang="en-US" altLang="x-none" b="1"/>
          </a:p>
          <a:p>
            <a:pPr marL="228600" indent="-228600"/>
            <a:r>
              <a:rPr lang="en-US" altLang="x-none"/>
              <a:t>2.  As </a:t>
            </a:r>
            <a:r>
              <a:rPr lang="en-US" altLang="x-none" b="1"/>
              <a:t>Chair of Membership and Local Society Relations Committees</a:t>
            </a:r>
            <a:r>
              <a:rPr lang="en-US" altLang="x-none"/>
              <a:t> I was asked to share some of my experiences from the YOTR and with GARS. Perhaps some of what we have been doing can </a:t>
            </a:r>
            <a:r>
              <a:rPr lang="en-US" altLang="x-none" b="1"/>
              <a:t>benefit your society</a:t>
            </a:r>
            <a:r>
              <a:rPr lang="en-US" altLang="x-none"/>
              <a:t>.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3"/>
            </a:pPr>
            <a:r>
              <a:rPr lang="en-US" altLang="x-none"/>
              <a:t>I like to start working sessions like this with the </a:t>
            </a:r>
            <a:r>
              <a:rPr lang="en-US" altLang="x-none" b="1"/>
              <a:t>basics</a:t>
            </a:r>
            <a:r>
              <a:rPr lang="en-US" altLang="x-none"/>
              <a:t>. </a:t>
            </a:r>
          </a:p>
          <a:p>
            <a:pPr marL="228600" indent="-228600">
              <a:buFontTx/>
              <a:buAutoNum type="arabicPeriod" startAt="3"/>
            </a:pPr>
            <a:endParaRPr lang="en-US" altLang="x-none"/>
          </a:p>
          <a:p>
            <a:pPr marL="228600" indent="-228600"/>
            <a:r>
              <a:rPr lang="en-US" altLang="x-none"/>
              <a:t>4.  What should our organization really </a:t>
            </a:r>
            <a:r>
              <a:rPr lang="en-US" altLang="x-none" b="1"/>
              <a:t>be all about</a:t>
            </a:r>
            <a:r>
              <a:rPr lang="en-US" altLang="x-none"/>
              <a:t>?</a:t>
            </a:r>
          </a:p>
          <a:p>
            <a:pPr marL="228600" indent="-228600"/>
            <a:endParaRPr lang="en-US" altLang="x-none"/>
          </a:p>
          <a:p>
            <a:pPr marL="228600" indent="-228600"/>
            <a:r>
              <a:rPr lang="en-US" altLang="x-none"/>
              <a:t>5.  What are we as a </a:t>
            </a:r>
            <a:r>
              <a:rPr lang="en-US" altLang="x-none" b="1"/>
              <a:t>TEAM </a:t>
            </a:r>
            <a:r>
              <a:rPr lang="en-US" altLang="x-none"/>
              <a:t>trying to accomplish?  </a:t>
            </a:r>
          </a:p>
          <a:p>
            <a:pPr marL="228600" indent="-228600"/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 b="1"/>
              <a:t>Technology and communications</a:t>
            </a:r>
            <a:r>
              <a:rPr lang="en-US" altLang="x-none"/>
              <a:t> are </a:t>
            </a:r>
            <a:r>
              <a:rPr lang="en-US" altLang="x-none" b="1"/>
              <a:t>only tools</a:t>
            </a:r>
            <a:r>
              <a:rPr lang="en-US" altLang="x-none"/>
              <a:t> to help us achieve our goals.</a:t>
            </a:r>
          </a:p>
          <a:p>
            <a:pPr marL="228600" indent="-228600">
              <a:buFontTx/>
              <a:buAutoNum type="arabicPeriod" startAt="6"/>
            </a:pPr>
            <a:endParaRPr lang="en-US" altLang="x-none"/>
          </a:p>
          <a:p>
            <a:pPr marL="228600" indent="-228600">
              <a:buFontTx/>
              <a:buAutoNum type="arabicPeriod" startAt="6"/>
            </a:pPr>
            <a:r>
              <a:rPr lang="en-US" altLang="x-none"/>
              <a:t>  Review the </a:t>
            </a:r>
            <a:r>
              <a:rPr lang="en-US" altLang="x-none" b="1"/>
              <a:t>Mission Bullets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6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pPr lvl="0"/>
            <a:r>
              <a:rPr lang="en-US" altLang="x-none" noProof="0" smtClean="0"/>
              <a:t>Click to edit Master title style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x-none" noProof="0" smtClean="0"/>
              <a:t>Click to edit Master subtitle style</a:t>
            </a:r>
          </a:p>
        </p:txBody>
      </p:sp>
      <p:sp>
        <p:nvSpPr>
          <p:cNvPr id="30725" name="Rectangle 1029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30726" name="Group 1030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30727" name="Rectangle 1031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1032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1033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34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035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036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3" name="Group 1037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30734" name="Rectangle 1038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1039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1040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041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1042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043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Rectangle 1044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1" name="Rectangle 1045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2" name="Rectangle 1046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30743" name="Rectangle 104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4" name="Rectangle 10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0745" name="Rectangle 104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22074DB8-1EF8-1741-B619-7508773659D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75FE-6C35-A144-B955-DECA62D546C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8906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D1288-B47F-9C4C-986D-7E56D821003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775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71B82-DE34-4F40-A9B3-956A6DC09B1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661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00CC-584C-0A4B-B261-6465493DACC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097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63171-2059-C545-AC4F-DBF269A00E1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460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AE4E4-304A-F74E-9C11-2EE5EC160A8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77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B1FC0-8B62-9C45-BFC8-B59E8BD8B6A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2749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8AF16-43FC-1247-AD61-15460D39C74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62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4C33B-B621-4A44-9CBA-AB6B78C7B48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387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1CC78-0523-6747-9D45-DAAA92D1787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607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x-none" altLang="x-none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x-none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8D2D38D1-B3FA-D34E-8C23-1EC915E7D958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ARS Trivia 2</a:t>
            </a:r>
            <a:br>
              <a:rPr lang="en-US" altLang="x-none"/>
            </a:br>
            <a:r>
              <a:rPr lang="en-US" altLang="x-none"/>
              <a:t>Medium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 dirty="0"/>
              <a:t>Created By:</a:t>
            </a:r>
          </a:p>
          <a:p>
            <a:r>
              <a:rPr lang="en-US" altLang="x-none" dirty="0"/>
              <a:t>Steve Jones for the</a:t>
            </a:r>
          </a:p>
          <a:p>
            <a:r>
              <a:rPr lang="en-US" altLang="x-none" dirty="0"/>
              <a:t>ARS Program Services </a:t>
            </a:r>
            <a:r>
              <a:rPr lang="en-US" altLang="x-none" dirty="0" smtClean="0"/>
              <a:t>Committee</a:t>
            </a:r>
          </a:p>
          <a:p>
            <a:r>
              <a:rPr lang="en-US" altLang="x-none" dirty="0" smtClean="0"/>
              <a:t>Updated August 2019</a:t>
            </a:r>
            <a:endParaRPr lang="en-US" altLang="x-none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9)  Which was the first local society to affiliate with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Portland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Pacific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San Diego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Syracuse</a:t>
            </a:r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371600" y="54102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Syracuse Rose Society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143000"/>
            <a:ext cx="7239000" cy="39624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10)  Which of the following is the oldest public rose garden in continuous use as a public rose garden in the United States?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Tyler, TX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American Rose Center, LA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Elizabeth Park, Hartford, CT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Brooklyn Botanical Garden, NY 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219200" y="54102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Elizabeth Park, CT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11)  Which is the largest rose garden in the United States?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Tyler, TX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Rose Hills, CA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Biltmore, NC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Washington Park, OR </a:t>
            </a:r>
          </a:p>
          <a:p>
            <a:pPr marL="533400" indent="-533400">
              <a:buFont typeface="Wingdings" charset="2"/>
              <a:buNone/>
            </a:pPr>
            <a:endParaRPr lang="en-US" altLang="x-none" sz="2400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Tyler, TX with over 40,000 roses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12)  What is the name of the e-bulletin sent to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American Rose Society members?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“American Rose”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“Local Society News”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“American Rose Leader”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“Roses &amp; </a:t>
            </a:r>
            <a:r>
              <a:rPr lang="en-US" altLang="x-none" dirty="0">
                <a:ea typeface="Times New Roman" charset="0"/>
                <a:cs typeface="Times New Roman" charset="0"/>
              </a:rPr>
              <a:t>You” </a:t>
            </a:r>
            <a:endParaRPr lang="en-US" altLang="x-none" dirty="0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C.	 </a:t>
            </a: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“Roses &amp; </a:t>
            </a: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You”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219200"/>
            <a:ext cx="7086600" cy="40386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13)  What kind of organization is the All America Rose Selections (AARS)?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Part of the ARS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A nunnery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An organization of rose growers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A non-rose growing group that selects the best new roses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371600" y="54864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An organization of rose growers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14)  The Etiquette Award is for what class of arrangements?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Dried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Tables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Modern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Oriental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Tables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15)  The two national miniature arrangement awards are named what?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Millie Walters and Bea Satterlee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Nora Katherman and Millie Walters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Nora Katherman and Overesch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Bea Satterlee and Overesch 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371600" y="54864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Millie Walters and Bea Satterlee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467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16)  At the American Rose Center, there is a special garden that was created for the children who perished in what disaster?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World Trade Center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Northridge Earthquake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Hurricane Bonnie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Oklahoma City Federal Bldg. Bombing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371600" y="5410200"/>
            <a:ext cx="670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Oklahoma City Federal Building Bombing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17)  Which trophies are awarded at the All-Mini Rose Conference each year?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Moore Arrangement Trophy, Saville,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	 Top Gun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Kirk, Top Gun, Mavity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Top Gun, Millie Walters, Saville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Mavity, Millie Walters, Kirk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990600" y="54864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  Moore Arrangement Trophy, Saville,</a:t>
            </a:r>
          </a:p>
          <a:p>
            <a:pPr eaLnBrk="1" hangingPunct="1"/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     Top Gun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18)  The American Rose Center Test Gardens are part of what organization?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American Rose Society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All American Rose Selections (AARS)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Award of Excellence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Portland Gold Medal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371600" y="54864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A.	 American Rose Society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1)  What is the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most recent ARS </a:t>
            </a:r>
            <a:r>
              <a:rPr lang="en-US" altLang="x-none" dirty="0">
                <a:ea typeface="Times New Roman" charset="0"/>
                <a:cs typeface="Times New Roman" charset="0"/>
              </a:rPr>
              <a:t>rose classification called?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Ramblers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Ground Covers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</a:t>
            </a:r>
            <a:r>
              <a:rPr lang="en-US" altLang="x-none" dirty="0" err="1">
                <a:ea typeface="Times New Roman" charset="0"/>
                <a:cs typeface="Times New Roman" charset="0"/>
              </a:rPr>
              <a:t>Minifloras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Micro Minis </a:t>
            </a:r>
            <a:endParaRPr lang="en-US" altLang="x-none" dirty="0"/>
          </a:p>
          <a:p>
            <a:pPr marL="533400" indent="-533400">
              <a:buFont typeface="Wingdings" charset="2"/>
              <a:buNone/>
            </a:pP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Minifloras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19)  How is the ARS President elected?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By direct election every three years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By the Board of Directors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The current ARS Vice President 	 	  automatically becomes President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By a special Ad Hoc committee</a:t>
            </a:r>
          </a:p>
          <a:p>
            <a:pPr marL="533400" indent="-533400">
              <a:buFont typeface="Wingdings" charset="2"/>
              <a:buNone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55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The current Vice President automatically becomes President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20)  Which is not an official office in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President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Vice President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Secretary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Treasurer</a:t>
            </a:r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Secretary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2)  Which of the following are associated with the ARS?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Pasadena Rose Parade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Portland Rose Parade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Tyler Rose Parade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None of the above</a:t>
            </a:r>
          </a:p>
          <a:p>
            <a:pPr marL="533400" indent="-533400">
              <a:buFont typeface="Wingdings" charset="2"/>
              <a:buAutoNum type="alphaUcPeriod"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endParaRPr lang="en-US" altLang="x-none"/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None of the above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3)  What is an ARS Patron known as?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A.  A good person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B.  A Friend of 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ARS</a:t>
            </a:r>
            <a:endParaRPr lang="en-US" altLang="x-none" dirty="0">
              <a:ea typeface="Times New Roman" charset="0"/>
              <a:cs typeface="Times New Roman" charset="0"/>
            </a:endParaRP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C.  A politician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 dirty="0">
                <a:ea typeface="Times New Roman" charset="0"/>
                <a:cs typeface="Times New Roman" charset="0"/>
              </a:rPr>
              <a:t>	D.  An ARS officer 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 dirty="0">
                <a:solidFill>
                  <a:srgbClr val="FFFF00"/>
                </a:solidFill>
                <a:latin typeface="Tahoma" charset="0"/>
              </a:rPr>
              <a:t>	B.	 A Friend of </a:t>
            </a:r>
            <a:r>
              <a:rPr kumimoji="0" lang="en-US" altLang="x-none" sz="2800" dirty="0" smtClean="0">
                <a:solidFill>
                  <a:srgbClr val="FFFF00"/>
                </a:solidFill>
                <a:latin typeface="Tahoma" charset="0"/>
              </a:rPr>
              <a:t>ARS</a:t>
            </a:r>
            <a:endParaRPr kumimoji="0" lang="en-US" altLang="x-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4)  The ARS is a non-profit, tax exempt organization under what tax code?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401 (k)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457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499</a:t>
            </a:r>
          </a:p>
          <a:p>
            <a:pPr marL="533400" indent="-533400"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501 (c)(3)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501 (c)(3)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5)  Which US President signed a bill into law making the rose the national floral </a:t>
            </a:r>
            <a:r>
              <a:rPr lang="en-US" altLang="x-none" u="sng">
                <a:ea typeface="Times New Roman" charset="0"/>
                <a:cs typeface="Times New Roman" charset="0"/>
              </a:rPr>
              <a:t>emblem</a:t>
            </a:r>
            <a:r>
              <a:rPr lang="en-US" altLang="x-none">
                <a:ea typeface="Times New Roman" charset="0"/>
                <a:cs typeface="Times New Roman" charset="0"/>
              </a:rPr>
              <a:t> of the United States?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Richard Nixon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Gerald Ford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Jimmy Carter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Ronald Reagan</a:t>
            </a:r>
          </a:p>
          <a:p>
            <a:pPr marL="533400" indent="-533400">
              <a:lnSpc>
                <a:spcPct val="90000"/>
              </a:lnSpc>
              <a:buFont typeface="Wingdings" charset="2"/>
              <a:buAutoNum type="alphaUcPeriod"/>
            </a:pP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371600" y="54864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Ronald Reagan in 1986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6)  An Alba with a date of introduction of 1800 qualifies for which of the following awards at a rose show?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Victorian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Dowager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Genesis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Best Shrub </a:t>
            </a:r>
            <a:endParaRPr lang="en-US" altLang="x-none"/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371600" y="54102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B.	 Dowager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5438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7)  The ‘third best’ one-bloom-per-stem hybrid tea, grandiflora, miniature or miniflora qualifies for which award at a show?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King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Queen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Prince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Princess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D.	 Princess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71600"/>
            <a:ext cx="7086600" cy="3733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8)  Before moving to Shreveport, where was the previous headquarters of the ARS?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A.  Harrisburg, PA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B.  Peoria, IL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C.  Columbus, OH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en-US" altLang="x-none">
                <a:ea typeface="Times New Roman" charset="0"/>
                <a:cs typeface="Times New Roman" charset="0"/>
              </a:rPr>
              <a:t>	D.  Columbia, SC</a:t>
            </a:r>
          </a:p>
          <a:p>
            <a:pPr marL="533400" indent="-533400">
              <a:lnSpc>
                <a:spcPct val="90000"/>
              </a:lnSpc>
              <a:buFont typeface="Wingdings" charset="2"/>
              <a:buAutoNum type="alphaUcPeriod"/>
            </a:pPr>
            <a:endParaRPr lang="en-US" altLang="x-none">
              <a:ea typeface="Times New Roman" charset="0"/>
              <a:cs typeface="Times New Roman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endParaRPr lang="en-US" altLang="x-none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371600" y="52578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r>
              <a:rPr kumimoji="0" lang="en-US" altLang="x-none" sz="2800">
                <a:solidFill>
                  <a:srgbClr val="FFFF00"/>
                </a:solidFill>
                <a:latin typeface="Tahoma" charset="0"/>
              </a:rPr>
              <a:t>	C.	 Columbus, OH</a:t>
            </a:r>
            <a:endParaRPr kumimoji="0" lang="en-US" altLang="x-none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Office\Templates\1033\Recommending A Strategy.pot</Template>
  <TotalTime>1185</TotalTime>
  <Words>2854</Words>
  <Application>Microsoft Macintosh PowerPoint</Application>
  <PresentationFormat>On-screen Show (4:3)</PresentationFormat>
  <Paragraphs>435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Tahoma</vt:lpstr>
      <vt:lpstr>Wingdings</vt:lpstr>
      <vt:lpstr>Recommending A Strategy</vt:lpstr>
      <vt:lpstr>ARS Trivia 2 Medium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91</cp:revision>
  <cp:lastPrinted>1601-01-01T00:00:00Z</cp:lastPrinted>
  <dcterms:created xsi:type="dcterms:W3CDTF">1601-01-01T00:00:00Z</dcterms:created>
  <dcterms:modified xsi:type="dcterms:W3CDTF">2019-08-21T20:28:52Z</dcterms:modified>
</cp:coreProperties>
</file>