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9" autoAdjust="0"/>
    <p:restoredTop sz="90929"/>
  </p:normalViewPr>
  <p:slideViewPr>
    <p:cSldViewPr>
      <p:cViewPr varScale="1">
        <p:scale>
          <a:sx n="130" d="100"/>
          <a:sy n="130" d="100"/>
        </p:scale>
        <p:origin x="20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732" y="8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x-non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x-non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x-none"/>
              <a:t>Using Technology To Jump Start Your Rose Society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7ED2D4-2CEA-9B4E-B396-E391E280A78D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2057" name="Rectangle 9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9FADAFA6-A450-3D4F-8D72-76742AB69856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814B3-7351-EC47-B9B2-E81860E10F27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895544-CF29-C74C-B1A1-5FC8D90ED082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B73CE-CDE8-CA4D-B1CD-A1E71CFD8949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1737A-DF90-EE4A-8A47-544FE67849B0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D13B9-7B58-8449-B972-4B3184CAD21B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69171-5C9C-0A40-B8CE-2DCC63BD8344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D9903-5F96-EB44-8270-425B523D8EF8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1D4AF-5611-3B43-B061-982019DF6286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A6CFE-18CC-E140-A687-9604E584B20C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14AEA-957C-464B-A524-7A97404E5D13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80F7D-6530-DD4A-81D2-D44DF5F74187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1E47E-9E3F-E543-B064-4AC94F07A03F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15E3B-8164-6445-ACDD-B5412607CE2D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BB61C-4D26-B74C-BDED-095009AA2FD5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544A6-2EA2-4A49-B064-AB28242DB6CC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21B0F-8B22-FD45-8C0C-2ADA8BE5CE16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3637C-AB4E-A840-9E28-CF9CA7614006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107522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6487D-082C-214D-9F2B-D33DE9B04010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8EAA95-3B7C-5842-A9D2-1F8E09F4B620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09033-660A-6D45-A92D-DDD2482804FD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1026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pPr lvl="0"/>
            <a:r>
              <a:rPr lang="en-US" altLang="x-none" noProof="0" smtClean="0"/>
              <a:t>Click to edit Master title style</a:t>
            </a: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x-none" noProof="0" smtClean="0"/>
              <a:t>Click to edit Master subtitle style</a:t>
            </a:r>
          </a:p>
        </p:txBody>
      </p:sp>
      <p:sp>
        <p:nvSpPr>
          <p:cNvPr id="30725" name="Rectangle 1029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grpSp>
        <p:nvGrpSpPr>
          <p:cNvPr id="30726" name="Group 1030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30727" name="Rectangle 1031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Rectangle 1032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Rectangle 1033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1034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Rectangle 1035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Rectangle 1036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3" name="Group 1037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30734" name="Rectangle 1038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Rectangle 1039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Rectangle 1040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Rectangle 1041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Rectangle 1042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Rectangle 1043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0" name="Rectangle 1044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30741" name="Rectangle 1045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30742" name="Rectangle 1046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30743" name="Rectangle 104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0744" name="Rectangle 104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0745" name="Rectangle 104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3200"/>
            </a:lvl1pPr>
          </a:lstStyle>
          <a:p>
            <a:fld id="{876DCC38-7F4B-C24E-AE88-3A18545AAB1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B62F7-A570-A54D-BE42-D8C4A8F024B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208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E5A52-09AB-1A4D-BA0F-36A12ABA0A0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2276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38136-1274-FB4C-A753-CA8BF9F79D9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2766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894D1-9B69-144C-97ED-EB4D8BBC06D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2755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EADF1-04A6-1A43-BFA1-30636B33258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2133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79878-85DC-A944-8FE6-3D01E7F225C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813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02D4-B595-B146-B8BB-AB78A3E2819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123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B3530-0374-994D-B474-91D2C0D3FAB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3037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90440-18C2-F04E-8A3F-833373BB756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779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06168-2333-B44D-A2BC-55358E460F0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3217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grpSp>
        <p:nvGrpSpPr>
          <p:cNvPr id="29710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x-none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x-none"/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fld id="{5C9054B9-DDD3-2C47-97B6-3A77147FCF20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ARS Trivia 3</a:t>
            </a:r>
            <a:br>
              <a:rPr lang="en-US" altLang="x-none"/>
            </a:br>
            <a:r>
              <a:rPr lang="en-US" altLang="x-none"/>
              <a:t>Hard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524000"/>
          </a:xfrm>
        </p:spPr>
        <p:txBody>
          <a:bodyPr/>
          <a:lstStyle/>
          <a:p>
            <a:r>
              <a:rPr lang="en-US" altLang="x-none" dirty="0"/>
              <a:t>Created By:</a:t>
            </a:r>
          </a:p>
          <a:p>
            <a:r>
              <a:rPr lang="en-US" altLang="x-none" dirty="0"/>
              <a:t>Steve Jones for the</a:t>
            </a:r>
          </a:p>
          <a:p>
            <a:r>
              <a:rPr lang="en-US" altLang="x-none" dirty="0"/>
              <a:t>ARS Program Services </a:t>
            </a:r>
            <a:r>
              <a:rPr lang="en-US" altLang="x-none" dirty="0" smtClean="0"/>
              <a:t>Committee</a:t>
            </a:r>
          </a:p>
          <a:p>
            <a:r>
              <a:rPr lang="en-US" altLang="x-none" dirty="0" smtClean="0"/>
              <a:t>Updated August 2019</a:t>
            </a:r>
            <a:endParaRPr lang="en-US" altLang="x-none" dirty="0"/>
          </a:p>
          <a:p>
            <a:endParaRPr lang="en-US" altLang="x-non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sz="2400">
                <a:ea typeface="Times New Roman" charset="0"/>
                <a:cs typeface="Times New Roman" charset="0"/>
              </a:rPr>
              <a:t>9)  What are the four ARS Endowments?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sz="240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sz="2400">
                <a:ea typeface="Times New Roman" charset="0"/>
                <a:cs typeface="Times New Roman" charset="0"/>
              </a:rPr>
              <a:t>	A.  Education, Maintenance, Research, ARS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sz="2400">
                <a:ea typeface="Times New Roman" charset="0"/>
                <a:cs typeface="Times New Roman" charset="0"/>
              </a:rPr>
              <a:t>	B.  Education, Test Gardens, American 	  Rose Center, Research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sz="2400">
                <a:ea typeface="Times New Roman" charset="0"/>
                <a:cs typeface="Times New Roman" charset="0"/>
              </a:rPr>
              <a:t>	C.  Research, Inheritance, Presidents’ Trust, ARS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sz="2400">
                <a:ea typeface="Times New Roman" charset="0"/>
                <a:cs typeface="Times New Roman" charset="0"/>
              </a:rPr>
              <a:t>	D.  American Rose Center, Christmas in 	  Roseland, Presidents’ Trust, Education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sz="2400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371600" y="5562600"/>
            <a:ext cx="716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Education, Maintenance, Research &amp; ARS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10)  What was the previous name of Roses in Review?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New Roses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Top Rated Roses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American Roses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Proof of the Pudding</a:t>
            </a: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Until 1990, Roses In Review was known as the Proof of the Pudding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11)  Who was the first person to serve as an ARS President, Vice President, Treasurer and Secretary?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Dr. Ray Allen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Dr. Allen Kirk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John Lauer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Howard Walters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sz="2400"/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Dr. Ray Allen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26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239000" cy="4038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12)  The Nicholson Bowl is the oldest and most treasured of all ARS trophies.  Who has won more Nicholson Bowls than any other exhibitor?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John Mattia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Cal &amp; Barb Hayes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Harold Weaver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Stanley Kroll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20835" name="Text Box 1027"/>
          <p:cNvSpPr txBox="1">
            <a:spLocks noChangeArrowheads="1"/>
          </p:cNvSpPr>
          <p:nvPr/>
        </p:nvSpPr>
        <p:spPr bwMode="auto">
          <a:xfrm>
            <a:off x="1371600" y="5791200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Cal &amp; Barb Hayes of CA with six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13)  Who has won more national trophies than any other exhibitor?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Tommy Cairns &amp; Luis Desamero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John Hefner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John Mattia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Harold Weaver </a:t>
            </a: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670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Tommy Cairns &amp; Luis Desamero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14)  Who was the first editor of the “Guidelines For Judging Roses”?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Don Ballin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John Patterson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C.H. Lewis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Frank Benardella </a:t>
            </a: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7315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C. H. “Pete” Lewis wrote the first Guidelines in 1959 called “The Judging of Roses”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15)  Who was the first non-nurseryman President of the ARS?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August Poehlmann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Dr. Edmund Mills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Dr. Eldon Lyle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Dr. Horace McFarland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371600" y="5410200"/>
            <a:ext cx="670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Dr. Edmund Mills of Syracuse, NY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 dirty="0" smtClean="0">
                <a:ea typeface="Times New Roman" charset="0"/>
                <a:cs typeface="Times New Roman" charset="0"/>
              </a:rPr>
              <a:t>16)  </a:t>
            </a:r>
            <a:r>
              <a:rPr lang="en-US" altLang="x-none" dirty="0">
                <a:ea typeface="Times New Roman" charset="0"/>
                <a:cs typeface="Times New Roman" charset="0"/>
              </a:rPr>
              <a:t>Who created the Old Garden Rose Committee?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Stephen Hamblin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Mrs. Francis King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Roy Shepard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Stretch Johnson</a:t>
            </a:r>
          </a:p>
          <a:p>
            <a:pPr marL="533400" indent="-533400"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Mrs. Francis King in 1930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 dirty="0" smtClean="0">
                <a:ea typeface="Times New Roman" charset="0"/>
                <a:cs typeface="Times New Roman" charset="0"/>
              </a:rPr>
              <a:t>17)  </a:t>
            </a:r>
            <a:r>
              <a:rPr lang="en-US" altLang="x-none" dirty="0">
                <a:ea typeface="Times New Roman" charset="0"/>
                <a:cs typeface="Times New Roman" charset="0"/>
              </a:rPr>
              <a:t>Who was the first chairman of the Old Garden Rose Committee?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Stephen Hamblin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Mrs. Francis King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Roy Shepard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Stretch Johnson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 dirty="0"/>
          </a:p>
          <a:p>
            <a:pPr marL="533400" indent="-533400"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640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Stephen Hamblin, because Mrs. King could not serve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 smtClean="0">
                <a:ea typeface="Times New Roman" charset="0"/>
                <a:cs typeface="Times New Roman" charset="0"/>
              </a:rPr>
              <a:t>18)</a:t>
            </a:r>
            <a:r>
              <a:rPr lang="en-US" altLang="x-none" dirty="0">
                <a:ea typeface="Times New Roman" charset="0"/>
                <a:cs typeface="Times New Roman" charset="0"/>
              </a:rPr>
              <a:t>	  The gates at the entrance of the American Rose Center were donated by and named in the honor of which former ARS President?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Pete Haring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	  Joe </a:t>
            </a:r>
            <a:r>
              <a:rPr lang="en-US" altLang="x-none" dirty="0" err="1">
                <a:ea typeface="Times New Roman" charset="0"/>
                <a:cs typeface="Times New Roman" charset="0"/>
              </a:rPr>
              <a:t>Klima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Howard Walters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John Patterson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sz="2000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sz="2000" dirty="0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371600" y="57150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Joe Klima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1)  Before moving to Columbus, OH, where was ARS headquarters located?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Harrisburg, PA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Philadelphia, PA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Redding, PA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Albany, NY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Harrisburg, PA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 smtClean="0">
                <a:ea typeface="Times New Roman" charset="0"/>
                <a:cs typeface="Times New Roman" charset="0"/>
              </a:rPr>
              <a:t>19)  </a:t>
            </a:r>
            <a:r>
              <a:rPr lang="en-US" altLang="x-none" dirty="0">
                <a:ea typeface="Times New Roman" charset="0"/>
                <a:cs typeface="Times New Roman" charset="0"/>
              </a:rPr>
              <a:t>Who was the first Guest Editor of the ARS Annual when they went to a magazine format?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	 Bunny </a:t>
            </a:r>
            <a:r>
              <a:rPr lang="en-US" altLang="x-none" dirty="0" err="1">
                <a:ea typeface="Times New Roman" charset="0"/>
                <a:cs typeface="Times New Roman" charset="0"/>
              </a:rPr>
              <a:t>Skran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	 Louise Coleman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Marilyn </a:t>
            </a:r>
            <a:r>
              <a:rPr lang="en-US" altLang="x-none" dirty="0" err="1">
                <a:ea typeface="Times New Roman" charset="0"/>
                <a:cs typeface="Times New Roman" charset="0"/>
              </a:rPr>
              <a:t>Wellan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Sue </a:t>
            </a:r>
            <a:r>
              <a:rPr lang="en-US" altLang="x-none" dirty="0" err="1">
                <a:ea typeface="Times New Roman" charset="0"/>
                <a:cs typeface="Times New Roman" charset="0"/>
              </a:rPr>
              <a:t>Streeper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Sue Streeper in 1991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2)  Who was the first President of the ARS?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Barry Craig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Benjamin Dorrance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Myron Hunt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Wallace Pierson 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Myron Hunt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3)  Who was the first female President of the ARS?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Marilyn Wellan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Helene Schoen Jones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Lee Jeramias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Cynthia Westcott 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708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Helene Schoen Jones from 1960-61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4)  The monies donated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to the Annual Fund </a:t>
            </a:r>
            <a:r>
              <a:rPr lang="en-US" altLang="x-none" dirty="0">
                <a:ea typeface="Times New Roman" charset="0"/>
                <a:cs typeface="Times New Roman" charset="0"/>
              </a:rPr>
              <a:t>goes toward what program?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American Rose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Society Operations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Presidents’ Endowment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Education Endowment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Maintenance Endowment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6705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	A.	 The American Rose </a:t>
            </a:r>
            <a:r>
              <a:rPr kumimoji="0" lang="en-US" altLang="x-none" sz="2800" dirty="0" smtClean="0">
                <a:solidFill>
                  <a:srgbClr val="FFFF00"/>
                </a:solidFill>
                <a:latin typeface="Tahoma" charset="0"/>
              </a:rPr>
              <a:t>Society Operations</a:t>
            </a:r>
            <a:endParaRPr kumimoji="0" lang="en-US" altLang="x-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5)  Who was the long-time editor of the ARS magazine and Annuals from 1916 to 1948?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Robert Pyle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Dr. Horace McFarland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Marion Hatton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Dr. Ray Allen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371600" y="548640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Dr. Horace McFarland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6)  How many voting members are there on the Board of Directors?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22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28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31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35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6477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31: 28 Directors, President, Vice President, &amp; Treasurer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5438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7)  Who was the first President Emeritus?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Robert Pyle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Horace McFarland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Louis Massey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Dr. Edmund Mills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Dr. Edmund Mills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8)  Who was the last President Emeritus?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Howard Walters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Joe Klima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C. H. Lewis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Jim Hering </a:t>
            </a: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Jim Hering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Office\Templates\1033\Recommending A Strategy.pot</Template>
  <TotalTime>1200</TotalTime>
  <Words>2669</Words>
  <Application>Microsoft Macintosh PowerPoint</Application>
  <PresentationFormat>On-screen Show (4:3)</PresentationFormat>
  <Paragraphs>412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Tahoma</vt:lpstr>
      <vt:lpstr>Wingdings</vt:lpstr>
      <vt:lpstr>Recommending A Strategy</vt:lpstr>
      <vt:lpstr>ARS Trivia 3 Hard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92</cp:revision>
  <cp:lastPrinted>1601-01-01T00:00:00Z</cp:lastPrinted>
  <dcterms:created xsi:type="dcterms:W3CDTF">1601-01-01T00:00:00Z</dcterms:created>
  <dcterms:modified xsi:type="dcterms:W3CDTF">2019-08-21T20:43:27Z</dcterms:modified>
</cp:coreProperties>
</file>