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9"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merritt" userId="1734c86fd32ff0cc" providerId="LiveId" clId="{16FB2948-4A6D-4B9F-B5AB-67852832FAF9}"/>
    <pc:docChg chg="modSld">
      <pc:chgData name="Kimberly merritt" userId="1734c86fd32ff0cc" providerId="LiveId" clId="{16FB2948-4A6D-4B9F-B5AB-67852832FAF9}" dt="2020-08-26T16:07:29.212" v="176" actId="20577"/>
      <pc:docMkLst>
        <pc:docMk/>
      </pc:docMkLst>
      <pc:sldChg chg="modSp mod">
        <pc:chgData name="Kimberly merritt" userId="1734c86fd32ff0cc" providerId="LiveId" clId="{16FB2948-4A6D-4B9F-B5AB-67852832FAF9}" dt="2020-08-26T16:06:32.182" v="89" actId="14100"/>
        <pc:sldMkLst>
          <pc:docMk/>
          <pc:sldMk cId="448193243" sldId="259"/>
        </pc:sldMkLst>
        <pc:spChg chg="mod">
          <ac:chgData name="Kimberly merritt" userId="1734c86fd32ff0cc" providerId="LiveId" clId="{16FB2948-4A6D-4B9F-B5AB-67852832FAF9}" dt="2020-08-26T16:06:18.872" v="87" actId="1076"/>
          <ac:spMkLst>
            <pc:docMk/>
            <pc:sldMk cId="448193243" sldId="259"/>
            <ac:spMk id="7" creationId="{9D8A1A18-9BFC-4C9B-B309-995F02702B2C}"/>
          </ac:spMkLst>
        </pc:spChg>
        <pc:cxnChg chg="mod">
          <ac:chgData name="Kimberly merritt" userId="1734c86fd32ff0cc" providerId="LiveId" clId="{16FB2948-4A6D-4B9F-B5AB-67852832FAF9}" dt="2020-08-26T16:06:32.182" v="89" actId="14100"/>
          <ac:cxnSpMkLst>
            <pc:docMk/>
            <pc:sldMk cId="448193243" sldId="259"/>
            <ac:cxnSpMk id="5" creationId="{15C61D69-42A7-47F0-829F-C5C53C69895E}"/>
          </ac:cxnSpMkLst>
        </pc:cxnChg>
      </pc:sldChg>
      <pc:sldChg chg="modSp mod">
        <pc:chgData name="Kimberly merritt" userId="1734c86fd32ff0cc" providerId="LiveId" clId="{16FB2948-4A6D-4B9F-B5AB-67852832FAF9}" dt="2020-08-26T16:07:29.212" v="176" actId="20577"/>
        <pc:sldMkLst>
          <pc:docMk/>
          <pc:sldMk cId="3453738118" sldId="262"/>
        </pc:sldMkLst>
        <pc:spChg chg="mod">
          <ac:chgData name="Kimberly merritt" userId="1734c86fd32ff0cc" providerId="LiveId" clId="{16FB2948-4A6D-4B9F-B5AB-67852832FAF9}" dt="2020-08-26T16:07:29.212" v="176" actId="20577"/>
          <ac:spMkLst>
            <pc:docMk/>
            <pc:sldMk cId="3453738118" sldId="262"/>
            <ac:spMk id="8" creationId="{2F695BBD-1EA7-431B-88C4-A221819E192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0B98-2031-49A9-8312-0FCE582DDB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9F94E1-11F2-45E6-9C55-E3AA23B72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43926-8DD4-41E8-8D03-4D5FA99A15C1}"/>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5" name="Footer Placeholder 4">
            <a:extLst>
              <a:ext uri="{FF2B5EF4-FFF2-40B4-BE49-F238E27FC236}">
                <a16:creationId xmlns:a16="http://schemas.microsoft.com/office/drawing/2014/main" id="{5B7D36F4-CF57-4711-B62D-B29B75C09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3AE51-87DA-4AA7-8C48-AEF3E4B54F73}"/>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15719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0E93-FBEE-4D77-AD6A-DF016CD60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C1C74-25CB-4966-B40D-C6FCA81C4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EAF6C-7C69-413B-8E84-44B2834B38C8}"/>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5" name="Footer Placeholder 4">
            <a:extLst>
              <a:ext uri="{FF2B5EF4-FFF2-40B4-BE49-F238E27FC236}">
                <a16:creationId xmlns:a16="http://schemas.microsoft.com/office/drawing/2014/main" id="{47F7B61C-C636-4170-A10E-B626BC769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F6814-7F37-47F7-B477-A5C0A1004E40}"/>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1592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C282C-B033-400B-919B-A92183E1BB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045B1-3417-4769-ACA5-BD49E239D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DD3EF-ADB8-4EFD-9D36-641B7260156C}"/>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5" name="Footer Placeholder 4">
            <a:extLst>
              <a:ext uri="{FF2B5EF4-FFF2-40B4-BE49-F238E27FC236}">
                <a16:creationId xmlns:a16="http://schemas.microsoft.com/office/drawing/2014/main" id="{AED89269-00E0-4D99-B716-69A73CEA0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49626-9082-4D48-8A85-D9A8E0F77348}"/>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156979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AE78-DCFB-4EE7-9BB2-C5C3C48A0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6B357-9A5B-4139-9541-93DADDB94F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AD10E-5F45-4CFC-85FE-B29180325803}"/>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5" name="Footer Placeholder 4">
            <a:extLst>
              <a:ext uri="{FF2B5EF4-FFF2-40B4-BE49-F238E27FC236}">
                <a16:creationId xmlns:a16="http://schemas.microsoft.com/office/drawing/2014/main" id="{49519CBD-80DC-4718-8EF9-0D5764E03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7B048-0F03-4637-8764-BFFB5468A7BF}"/>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22474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ADDC-C449-413C-B6B1-A243E6CCE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BA7609-F7D7-44B9-99BC-0197E19D9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F221B1-0755-476E-93AF-BDCEF01017B0}"/>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5" name="Footer Placeholder 4">
            <a:extLst>
              <a:ext uri="{FF2B5EF4-FFF2-40B4-BE49-F238E27FC236}">
                <a16:creationId xmlns:a16="http://schemas.microsoft.com/office/drawing/2014/main" id="{A75E82DD-7B8B-4591-95B5-EECA433E3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5ADFF-1859-4B27-A747-FCFB0B358371}"/>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424367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40A6-456D-4DB7-8C78-DB5EC30B6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EF73F-4088-4C53-9AAF-84400999D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C9D3A0-F8B2-4084-B574-9153C7C3BA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F6A59-A0EB-42AB-A6E4-4F7A0A6AA49D}"/>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6" name="Footer Placeholder 5">
            <a:extLst>
              <a:ext uri="{FF2B5EF4-FFF2-40B4-BE49-F238E27FC236}">
                <a16:creationId xmlns:a16="http://schemas.microsoft.com/office/drawing/2014/main" id="{2609CB3D-87AB-4DA3-A05C-7F830A4FA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EAC35-098D-424C-87E7-5D8553AFEB43}"/>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401013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A4D4-0AC5-4ECD-8FDE-84A17F0B6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1186B3-7A12-4C9F-8A58-FEB191A44B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79CEF3-71DD-40D7-AA98-3DEA6B4C92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7999B4-6074-4C70-81FA-3AB4881B7B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8C2A20-013C-41F2-AE10-F60722B967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24DF1A-0E44-4A4A-BBD2-DE1DB19DB315}"/>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8" name="Footer Placeholder 7">
            <a:extLst>
              <a:ext uri="{FF2B5EF4-FFF2-40B4-BE49-F238E27FC236}">
                <a16:creationId xmlns:a16="http://schemas.microsoft.com/office/drawing/2014/main" id="{E6034630-F6DD-4F71-8D48-EFC73B749E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10AAF5-9600-48A9-A7DC-A566AC869099}"/>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290870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A85-8D00-40B5-9F48-0E4816D77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6392D-8F93-4CC1-9CD2-F294A72BDD76}"/>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4" name="Footer Placeholder 3">
            <a:extLst>
              <a:ext uri="{FF2B5EF4-FFF2-40B4-BE49-F238E27FC236}">
                <a16:creationId xmlns:a16="http://schemas.microsoft.com/office/drawing/2014/main" id="{E4794EAD-FEE5-4E62-BB8D-D32EE67855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C6F30B-3847-4D3B-A9CA-8B950BD6F93B}"/>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281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441E7-7638-4507-BE10-8613D6C5B044}"/>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3" name="Footer Placeholder 2">
            <a:extLst>
              <a:ext uri="{FF2B5EF4-FFF2-40B4-BE49-F238E27FC236}">
                <a16:creationId xmlns:a16="http://schemas.microsoft.com/office/drawing/2014/main" id="{D7AA9EF3-C05C-469F-9D79-C786A9D1A4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74CA28-C92B-4901-89AF-1649EE56608B}"/>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289917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FC61-0680-44F3-8115-9BF3F13FF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4BD05B-5AA6-4E6B-A808-C8E3B5CD5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C572DE-5EDC-456B-8B80-03C3FCF4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91116-1578-4175-BF91-BCEE01B606E6}"/>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6" name="Footer Placeholder 5">
            <a:extLst>
              <a:ext uri="{FF2B5EF4-FFF2-40B4-BE49-F238E27FC236}">
                <a16:creationId xmlns:a16="http://schemas.microsoft.com/office/drawing/2014/main" id="{A3663A0B-7B30-49AF-A929-E667D97EF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A2913-BFC7-444F-BC42-837EDABA5E0D}"/>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64826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AE3A-8C66-4EC8-AA7B-6C4B22A92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D132CC-EEC4-46ED-8216-551A8369D7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BDEC67-F902-4FC7-8A4A-61A1F235E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44AB7-05BE-4546-AF40-519C83911A19}"/>
              </a:ext>
            </a:extLst>
          </p:cNvPr>
          <p:cNvSpPr>
            <a:spLocks noGrp="1"/>
          </p:cNvSpPr>
          <p:nvPr>
            <p:ph type="dt" sz="half" idx="10"/>
          </p:nvPr>
        </p:nvSpPr>
        <p:spPr/>
        <p:txBody>
          <a:bodyPr/>
          <a:lstStyle/>
          <a:p>
            <a:fld id="{8DBF811A-39BC-4FEF-A016-9A025BDE4A01}" type="datetimeFigureOut">
              <a:rPr lang="en-US" smtClean="0"/>
              <a:t>8/21/2020</a:t>
            </a:fld>
            <a:endParaRPr lang="en-US"/>
          </a:p>
        </p:txBody>
      </p:sp>
      <p:sp>
        <p:nvSpPr>
          <p:cNvPr id="6" name="Footer Placeholder 5">
            <a:extLst>
              <a:ext uri="{FF2B5EF4-FFF2-40B4-BE49-F238E27FC236}">
                <a16:creationId xmlns:a16="http://schemas.microsoft.com/office/drawing/2014/main" id="{A637EEAD-DF9A-4267-8B2C-4FF6371EC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7B0AE-694A-4C52-89D5-A971FD9C2E1A}"/>
              </a:ext>
            </a:extLst>
          </p:cNvPr>
          <p:cNvSpPr>
            <a:spLocks noGrp="1"/>
          </p:cNvSpPr>
          <p:nvPr>
            <p:ph type="sldNum" sz="quarter" idx="12"/>
          </p:nvPr>
        </p:nvSpPr>
        <p:spPr/>
        <p:txBody>
          <a:bodyPr/>
          <a:lstStyle/>
          <a:p>
            <a:fld id="{90B21A3B-9D4D-4958-A83D-51B88711FF29}" type="slidenum">
              <a:rPr lang="en-US" smtClean="0"/>
              <a:t>‹#›</a:t>
            </a:fld>
            <a:endParaRPr lang="en-US"/>
          </a:p>
        </p:txBody>
      </p:sp>
    </p:spTree>
    <p:extLst>
      <p:ext uri="{BB962C8B-B14F-4D97-AF65-F5344CB8AC3E}">
        <p14:creationId xmlns:p14="http://schemas.microsoft.com/office/powerpoint/2010/main" val="376275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4A1D1-4AE5-4792-A349-C80398E43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9012B4-2700-4FE4-B9C2-05A2F6B39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75C8E-E77A-4240-81DD-9ACBB975F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F811A-39BC-4FEF-A016-9A025BDE4A01}" type="datetimeFigureOut">
              <a:rPr lang="en-US" smtClean="0"/>
              <a:t>8/21/2020</a:t>
            </a:fld>
            <a:endParaRPr lang="en-US"/>
          </a:p>
        </p:txBody>
      </p:sp>
      <p:sp>
        <p:nvSpPr>
          <p:cNvPr id="5" name="Footer Placeholder 4">
            <a:extLst>
              <a:ext uri="{FF2B5EF4-FFF2-40B4-BE49-F238E27FC236}">
                <a16:creationId xmlns:a16="http://schemas.microsoft.com/office/drawing/2014/main" id="{D0FD473F-296B-4115-AA49-CC2A16CAF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C9FE9F-8769-4EB9-A805-211E76ED1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21A3B-9D4D-4958-A83D-51B88711FF29}" type="slidenum">
              <a:rPr lang="en-US" smtClean="0"/>
              <a:t>‹#›</a:t>
            </a:fld>
            <a:endParaRPr lang="en-US"/>
          </a:p>
        </p:txBody>
      </p:sp>
    </p:spTree>
    <p:extLst>
      <p:ext uri="{BB962C8B-B14F-4D97-AF65-F5344CB8AC3E}">
        <p14:creationId xmlns:p14="http://schemas.microsoft.com/office/powerpoint/2010/main" val="276621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514AA-F7B6-43E3-95CB-446842099A2D}"/>
              </a:ext>
            </a:extLst>
          </p:cNvPr>
          <p:cNvSpPr/>
          <p:nvPr/>
        </p:nvSpPr>
        <p:spPr>
          <a:xfrm>
            <a:off x="9192638" y="0"/>
            <a:ext cx="2999361"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8109B658-3EDA-4261-93A1-A31BDC27243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3" b="157"/>
          <a:stretch/>
        </p:blipFill>
        <p:spPr>
          <a:xfrm>
            <a:off x="7556500" y="1795489"/>
            <a:ext cx="3175000" cy="3284511"/>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xtBox 5">
            <a:extLst>
              <a:ext uri="{FF2B5EF4-FFF2-40B4-BE49-F238E27FC236}">
                <a16:creationId xmlns:a16="http://schemas.microsoft.com/office/drawing/2014/main" id="{C570E671-0BE9-4662-B405-285155866198}"/>
              </a:ext>
            </a:extLst>
          </p:cNvPr>
          <p:cNvSpPr txBox="1"/>
          <p:nvPr/>
        </p:nvSpPr>
        <p:spPr>
          <a:xfrm>
            <a:off x="243191" y="1795489"/>
            <a:ext cx="7072009" cy="3545586"/>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2400" b="1" dirty="0">
                <a:solidFill>
                  <a:schemeClr val="bg1"/>
                </a:solidFill>
              </a:rPr>
              <a:t>The webinar will begin shortly.</a:t>
            </a:r>
          </a:p>
          <a:p>
            <a:pPr>
              <a:lnSpc>
                <a:spcPct val="90000"/>
              </a:lnSpc>
              <a:spcAft>
                <a:spcPts val="600"/>
              </a:spcAft>
            </a:pPr>
            <a:r>
              <a:rPr lang="en-US" sz="2400" b="1" dirty="0">
                <a:solidFill>
                  <a:schemeClr val="bg1"/>
                </a:solidFill>
              </a:rPr>
              <a:t> </a:t>
            </a:r>
          </a:p>
          <a:p>
            <a:pPr marL="342900" indent="-228600">
              <a:lnSpc>
                <a:spcPct val="90000"/>
              </a:lnSpc>
              <a:spcAft>
                <a:spcPts val="600"/>
              </a:spcAft>
              <a:buFont typeface="Arial" panose="020B0604020202020204" pitchFamily="34" charset="0"/>
              <a:buChar char="•"/>
            </a:pPr>
            <a:r>
              <a:rPr lang="en-US" sz="2400" b="1" dirty="0">
                <a:solidFill>
                  <a:schemeClr val="bg1"/>
                </a:solidFill>
              </a:rPr>
              <a:t>Please be patient while we allow everyone to join. </a:t>
            </a:r>
          </a:p>
          <a:p>
            <a:pPr marL="342900" indent="-228600">
              <a:lnSpc>
                <a:spcPct val="90000"/>
              </a:lnSpc>
              <a:spcAft>
                <a:spcPts val="600"/>
              </a:spcAft>
              <a:buFont typeface="Arial" panose="020B0604020202020204" pitchFamily="34" charset="0"/>
              <a:buChar char="•"/>
            </a:pPr>
            <a:endParaRPr lang="en-US" sz="2400" b="1" dirty="0">
              <a:solidFill>
                <a:schemeClr val="bg1"/>
              </a:solidFill>
            </a:endParaRPr>
          </a:p>
          <a:p>
            <a:pPr marL="342900" indent="-228600">
              <a:lnSpc>
                <a:spcPct val="90000"/>
              </a:lnSpc>
              <a:spcAft>
                <a:spcPts val="600"/>
              </a:spcAft>
              <a:buFont typeface="Arial" panose="020B0604020202020204" pitchFamily="34" charset="0"/>
              <a:buChar char="•"/>
            </a:pPr>
            <a:r>
              <a:rPr lang="en-US" sz="2400" b="1" dirty="0">
                <a:solidFill>
                  <a:schemeClr val="bg1"/>
                </a:solidFill>
              </a:rPr>
              <a:t>You were automatically muted once you joined the webinar.</a:t>
            </a:r>
          </a:p>
          <a:p>
            <a:pPr>
              <a:lnSpc>
                <a:spcPct val="90000"/>
              </a:lnSpc>
              <a:spcAft>
                <a:spcPts val="600"/>
              </a:spcAft>
            </a:pPr>
            <a:r>
              <a:rPr lang="en-US" sz="2400" b="1" dirty="0">
                <a:solidFill>
                  <a:schemeClr val="bg1"/>
                </a:solidFill>
              </a:rPr>
              <a:t> </a:t>
            </a:r>
          </a:p>
          <a:p>
            <a:pPr marL="342900" indent="-228600">
              <a:lnSpc>
                <a:spcPct val="90000"/>
              </a:lnSpc>
              <a:spcAft>
                <a:spcPts val="600"/>
              </a:spcAft>
              <a:buFont typeface="Arial" panose="020B0604020202020204" pitchFamily="34" charset="0"/>
              <a:buChar char="•"/>
            </a:pPr>
            <a:r>
              <a:rPr lang="en-US" sz="2400" b="1" dirty="0">
                <a:solidFill>
                  <a:schemeClr val="bg1"/>
                </a:solidFill>
              </a:rPr>
              <a:t>Attendance? Don’t worry, if you are reading this, we know you are here! </a:t>
            </a:r>
            <a:r>
              <a:rPr lang="en-US" sz="2400" dirty="0">
                <a:solidFill>
                  <a:schemeClr val="bg1"/>
                </a:solidFill>
                <a:sym typeface="Wingdings" panose="05000000000000000000" pitchFamily="2" charset="2"/>
              </a:rPr>
              <a:t></a:t>
            </a:r>
            <a:r>
              <a:rPr lang="en-US" sz="2400" dirty="0">
                <a:solidFill>
                  <a:schemeClr val="bg1"/>
                </a:solidFill>
              </a:rPr>
              <a:t> </a:t>
            </a:r>
          </a:p>
        </p:txBody>
      </p:sp>
      <p:sp>
        <p:nvSpPr>
          <p:cNvPr id="8" name="TextBox 7">
            <a:extLst>
              <a:ext uri="{FF2B5EF4-FFF2-40B4-BE49-F238E27FC236}">
                <a16:creationId xmlns:a16="http://schemas.microsoft.com/office/drawing/2014/main" id="{C0D22CF3-DCC1-43B8-825E-8BBEA1FD1D50}"/>
              </a:ext>
            </a:extLst>
          </p:cNvPr>
          <p:cNvSpPr txBox="1"/>
          <p:nvPr/>
        </p:nvSpPr>
        <p:spPr>
          <a:xfrm>
            <a:off x="812259" y="608228"/>
            <a:ext cx="6099242" cy="535531"/>
          </a:xfrm>
          <a:prstGeom prst="rect">
            <a:avLst/>
          </a:prstGeom>
          <a:noFill/>
        </p:spPr>
        <p:txBody>
          <a:bodyPr wrap="square">
            <a:spAutoFit/>
          </a:bodyPr>
          <a:lstStyle/>
          <a:p>
            <a:pPr>
              <a:lnSpc>
                <a:spcPct val="90000"/>
              </a:lnSpc>
              <a:spcBef>
                <a:spcPct val="0"/>
              </a:spcBef>
              <a:spcAft>
                <a:spcPts val="600"/>
              </a:spcAft>
            </a:pPr>
            <a:r>
              <a:rPr lang="en-US" sz="3200" b="1" dirty="0">
                <a:solidFill>
                  <a:schemeClr val="bg1"/>
                </a:solidFill>
                <a:latin typeface="+mj-lt"/>
                <a:ea typeface="+mj-ea"/>
                <a:cs typeface="+mj-cs"/>
              </a:rPr>
              <a:t>Thank you for joining! </a:t>
            </a:r>
          </a:p>
        </p:txBody>
      </p:sp>
    </p:spTree>
    <p:extLst>
      <p:ext uri="{BB962C8B-B14F-4D97-AF65-F5344CB8AC3E}">
        <p14:creationId xmlns:p14="http://schemas.microsoft.com/office/powerpoint/2010/main" val="319461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D14482BC-E736-48FB-8B47-814A91B69CA3}"/>
              </a:ext>
            </a:extLst>
          </p:cNvPr>
          <p:cNvSpPr txBox="1"/>
          <p:nvPr/>
        </p:nvSpPr>
        <p:spPr>
          <a:xfrm>
            <a:off x="804672" y="234110"/>
            <a:ext cx="5936370" cy="34662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kern="1200" dirty="0" err="1">
                <a:solidFill>
                  <a:srgbClr val="FFFFFF"/>
                </a:solidFill>
                <a:latin typeface="+mj-lt"/>
                <a:ea typeface="+mj-ea"/>
                <a:cs typeface="+mj-cs"/>
              </a:rPr>
              <a:t>GoToWebinar</a:t>
            </a:r>
            <a:r>
              <a:rPr lang="en-US" sz="7200" kern="1200" dirty="0">
                <a:solidFill>
                  <a:srgbClr val="FFFFFF"/>
                </a:solidFill>
                <a:latin typeface="+mj-lt"/>
                <a:ea typeface="+mj-ea"/>
                <a:cs typeface="+mj-cs"/>
              </a:rPr>
              <a:t> </a:t>
            </a:r>
          </a:p>
          <a:p>
            <a:pPr>
              <a:lnSpc>
                <a:spcPct val="90000"/>
              </a:lnSpc>
              <a:spcBef>
                <a:spcPct val="0"/>
              </a:spcBef>
              <a:spcAft>
                <a:spcPts val="600"/>
              </a:spcAft>
            </a:pPr>
            <a:r>
              <a:rPr lang="en-US" sz="7200" kern="1200" dirty="0">
                <a:solidFill>
                  <a:srgbClr val="FFFFFF"/>
                </a:solidFill>
                <a:latin typeface="+mj-lt"/>
                <a:ea typeface="+mj-ea"/>
                <a:cs typeface="+mj-cs"/>
              </a:rPr>
              <a:t>Quick Guide</a:t>
            </a:r>
          </a:p>
        </p:txBody>
      </p:sp>
    </p:spTree>
    <p:extLst>
      <p:ext uri="{BB962C8B-B14F-4D97-AF65-F5344CB8AC3E}">
        <p14:creationId xmlns:p14="http://schemas.microsoft.com/office/powerpoint/2010/main" val="25804673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8A1A18-9BFC-4C9B-B309-995F02702B2C}"/>
              </a:ext>
            </a:extLst>
          </p:cNvPr>
          <p:cNvSpPr txBox="1"/>
          <p:nvPr/>
        </p:nvSpPr>
        <p:spPr>
          <a:xfrm flipH="1">
            <a:off x="124893" y="751110"/>
            <a:ext cx="7103168" cy="5632311"/>
          </a:xfrm>
          <a:prstGeom prst="rect">
            <a:avLst/>
          </a:prstGeom>
          <a:noFill/>
        </p:spPr>
        <p:txBody>
          <a:bodyPr wrap="square" rtlCol="0">
            <a:spAutoFit/>
          </a:bodyPr>
          <a:lstStyle/>
          <a:p>
            <a:endParaRPr lang="en-US" sz="2000" dirty="0"/>
          </a:p>
          <a:p>
            <a:pPr marL="342900" indent="-342900">
              <a:buFont typeface="Wingdings" panose="05000000000000000000" pitchFamily="2" charset="2"/>
              <a:buChar char="Ø"/>
            </a:pPr>
            <a:r>
              <a:rPr lang="en-US" sz="2000" dirty="0">
                <a:solidFill>
                  <a:schemeClr val="bg1"/>
                </a:solidFill>
              </a:rPr>
              <a:t>The orange arrow allows you to hide/unhide your control panel.</a:t>
            </a:r>
          </a:p>
          <a:p>
            <a:pPr marL="342900" indent="-342900">
              <a:buFont typeface="Wingdings" panose="05000000000000000000" pitchFamily="2" charset="2"/>
              <a:buChar char="Ø"/>
            </a:pPr>
            <a:r>
              <a:rPr lang="en-US" sz="2000" dirty="0">
                <a:solidFill>
                  <a:schemeClr val="bg1"/>
                </a:solidFill>
              </a:rPr>
              <a:t>The window icon allows you to view the webinar in a pop out window so the meeting does not take over your entire computer screen.</a:t>
            </a:r>
          </a:p>
          <a:p>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If you have technical issues during the webinar, please raise your hand by clicking on the hand icon. If your issue is resolved before your name is called, you can click on the hand again to lower it. </a:t>
            </a:r>
          </a:p>
          <a:p>
            <a:pPr marL="342900" indent="-342900">
              <a:buFont typeface="Wingdings" panose="05000000000000000000" pitchFamily="2" charset="2"/>
              <a:buChar char="Ø"/>
            </a:pPr>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You can also type your questions in the control panel under “Questions” and a staff member will assist you. </a:t>
            </a:r>
          </a:p>
          <a:p>
            <a:pPr marL="342900" indent="-342900">
              <a:buFont typeface="Wingdings" panose="05000000000000000000" pitchFamily="2" charset="2"/>
              <a:buChar char="Ø"/>
            </a:pPr>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If there is background noise, you may be muted. You may have to unmute yourself when the moderator enables your microphone. </a:t>
            </a:r>
          </a:p>
        </p:txBody>
      </p:sp>
      <p:pic>
        <p:nvPicPr>
          <p:cNvPr id="8" name="Picture 7">
            <a:extLst>
              <a:ext uri="{FF2B5EF4-FFF2-40B4-BE49-F238E27FC236}">
                <a16:creationId xmlns:a16="http://schemas.microsoft.com/office/drawing/2014/main" id="{73B9653D-935D-4389-B8FB-F01339A43E78}"/>
              </a:ext>
            </a:extLst>
          </p:cNvPr>
          <p:cNvPicPr>
            <a:picLocks noChangeAspect="1"/>
          </p:cNvPicPr>
          <p:nvPr/>
        </p:nvPicPr>
        <p:blipFill>
          <a:blip r:embed="rId2"/>
          <a:stretch>
            <a:fillRect/>
          </a:stretch>
        </p:blipFill>
        <p:spPr>
          <a:xfrm>
            <a:off x="8215566" y="1115641"/>
            <a:ext cx="3324225" cy="5637583"/>
          </a:xfrm>
          <a:prstGeom prst="rect">
            <a:avLst/>
          </a:prstGeom>
        </p:spPr>
      </p:pic>
      <p:cxnSp>
        <p:nvCxnSpPr>
          <p:cNvPr id="3" name="Straight Arrow Connector 2">
            <a:extLst>
              <a:ext uri="{FF2B5EF4-FFF2-40B4-BE49-F238E27FC236}">
                <a16:creationId xmlns:a16="http://schemas.microsoft.com/office/drawing/2014/main" id="{0E8251E2-5C2C-4D2F-BC1F-81D26E644805}"/>
              </a:ext>
            </a:extLst>
          </p:cNvPr>
          <p:cNvCxnSpPr>
            <a:cxnSpLocks/>
          </p:cNvCxnSpPr>
          <p:nvPr/>
        </p:nvCxnSpPr>
        <p:spPr>
          <a:xfrm flipV="1">
            <a:off x="6896348" y="5353050"/>
            <a:ext cx="1229856"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5C61D69-42A7-47F0-829F-C5C53C69895E}"/>
              </a:ext>
            </a:extLst>
          </p:cNvPr>
          <p:cNvCxnSpPr>
            <a:cxnSpLocks/>
          </p:cNvCxnSpPr>
          <p:nvPr/>
        </p:nvCxnSpPr>
        <p:spPr>
          <a:xfrm>
            <a:off x="6986726" y="2947386"/>
            <a:ext cx="1102757"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01A59162-CC68-4F34-9009-B15C3BA6ECA4}"/>
              </a:ext>
            </a:extLst>
          </p:cNvPr>
          <p:cNvSpPr txBox="1"/>
          <p:nvPr/>
        </p:nvSpPr>
        <p:spPr>
          <a:xfrm flipH="1">
            <a:off x="674519" y="227890"/>
            <a:ext cx="3001958" cy="523220"/>
          </a:xfrm>
          <a:prstGeom prst="rect">
            <a:avLst/>
          </a:prstGeom>
          <a:noFill/>
        </p:spPr>
        <p:txBody>
          <a:bodyPr wrap="square" rtlCol="0">
            <a:spAutoFit/>
          </a:bodyPr>
          <a:lstStyle/>
          <a:p>
            <a:r>
              <a:rPr lang="en-US" sz="2800" b="1" u="sng" dirty="0">
                <a:solidFill>
                  <a:schemeClr val="bg1"/>
                </a:solidFill>
              </a:rPr>
              <a:t>Control Panel</a:t>
            </a:r>
          </a:p>
        </p:txBody>
      </p:sp>
      <p:cxnSp>
        <p:nvCxnSpPr>
          <p:cNvPr id="10" name="Straight Arrow Connector 9">
            <a:extLst>
              <a:ext uri="{FF2B5EF4-FFF2-40B4-BE49-F238E27FC236}">
                <a16:creationId xmlns:a16="http://schemas.microsoft.com/office/drawing/2014/main" id="{E3E9E6CD-A464-46DD-B935-1F754E2DC2B9}"/>
              </a:ext>
            </a:extLst>
          </p:cNvPr>
          <p:cNvCxnSpPr>
            <a:cxnSpLocks/>
          </p:cNvCxnSpPr>
          <p:nvPr/>
        </p:nvCxnSpPr>
        <p:spPr>
          <a:xfrm>
            <a:off x="7119891" y="2266950"/>
            <a:ext cx="969592"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55E48D-BC45-4956-A43E-9DE4E49084F6}"/>
              </a:ext>
            </a:extLst>
          </p:cNvPr>
          <p:cNvCxnSpPr>
            <a:cxnSpLocks/>
          </p:cNvCxnSpPr>
          <p:nvPr/>
        </p:nvCxnSpPr>
        <p:spPr>
          <a:xfrm>
            <a:off x="6665245" y="1504950"/>
            <a:ext cx="1371600"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4819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77A98B95-2BE0-42E2-BFF0-A78EBA386789}"/>
              </a:ext>
            </a:extLst>
          </p:cNvPr>
          <p:cNvPicPr>
            <a:picLocks noChangeAspect="1"/>
          </p:cNvPicPr>
          <p:nvPr/>
        </p:nvPicPr>
        <p:blipFill rotWithShape="1">
          <a:blip r:embed="rId2"/>
          <a:srcRect t="7482" r="79167" b="40074"/>
          <a:stretch/>
        </p:blipFill>
        <p:spPr>
          <a:xfrm>
            <a:off x="6219825" y="2364717"/>
            <a:ext cx="5705475" cy="4511039"/>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75C75F2A-A072-4652-ADF2-C8AB02133557}"/>
              </a:ext>
            </a:extLst>
          </p:cNvPr>
          <p:cNvPicPr>
            <a:picLocks noChangeAspect="1"/>
          </p:cNvPicPr>
          <p:nvPr/>
        </p:nvPicPr>
        <p:blipFill rotWithShape="1">
          <a:blip r:embed="rId3"/>
          <a:srcRect t="8073" r="79583" b="39778"/>
          <a:stretch/>
        </p:blipFill>
        <p:spPr>
          <a:xfrm>
            <a:off x="-71120" y="2346961"/>
            <a:ext cx="5933440" cy="4462574"/>
          </a:xfrm>
          <a:prstGeom prst="rect">
            <a:avLst/>
          </a:prstGeom>
          <a:solidFill>
            <a:schemeClr val="accent1">
              <a:lumMod val="50000"/>
            </a:schemeClr>
          </a:solidFill>
        </p:spPr>
      </p:pic>
      <p:sp>
        <p:nvSpPr>
          <p:cNvPr id="8" name="TextBox 7">
            <a:extLst>
              <a:ext uri="{FF2B5EF4-FFF2-40B4-BE49-F238E27FC236}">
                <a16:creationId xmlns:a16="http://schemas.microsoft.com/office/drawing/2014/main" id="{2F695BBD-1EA7-431B-88C4-A221819E1921}"/>
              </a:ext>
            </a:extLst>
          </p:cNvPr>
          <p:cNvSpPr txBox="1"/>
          <p:nvPr/>
        </p:nvSpPr>
        <p:spPr>
          <a:xfrm>
            <a:off x="90170" y="1077942"/>
            <a:ext cx="11544299" cy="1089529"/>
          </a:xfrm>
          <a:prstGeom prst="rect">
            <a:avLst/>
          </a:prstGeom>
          <a:solidFill>
            <a:schemeClr val="bg1"/>
          </a:solidFill>
        </p:spPr>
        <p:txBody>
          <a:bodyPr wrap="square">
            <a:spAutoFit/>
          </a:bodyPr>
          <a:lstStyle/>
          <a:p>
            <a:pPr>
              <a:lnSpc>
                <a:spcPct val="90000"/>
              </a:lnSpc>
              <a:spcAft>
                <a:spcPts val="600"/>
              </a:spcAft>
            </a:pPr>
            <a:r>
              <a:rPr lang="en-US" sz="2400" dirty="0">
                <a:solidFill>
                  <a:schemeClr val="accent1">
                    <a:lumMod val="50000"/>
                  </a:schemeClr>
                </a:solidFill>
              </a:rPr>
              <a:t>During the webinar, a poll may be presented. The picture  to your bottom left is an example of a poll. You will select your answer, then submit. The picture to your bottom right is an example of the poll results. </a:t>
            </a:r>
          </a:p>
        </p:txBody>
      </p:sp>
      <p:sp>
        <p:nvSpPr>
          <p:cNvPr id="10" name="TextBox 9">
            <a:extLst>
              <a:ext uri="{FF2B5EF4-FFF2-40B4-BE49-F238E27FC236}">
                <a16:creationId xmlns:a16="http://schemas.microsoft.com/office/drawing/2014/main" id="{E3408CE7-4526-437D-8CF0-789D8192330A}"/>
              </a:ext>
            </a:extLst>
          </p:cNvPr>
          <p:cNvSpPr txBox="1"/>
          <p:nvPr/>
        </p:nvSpPr>
        <p:spPr>
          <a:xfrm>
            <a:off x="381001" y="395960"/>
            <a:ext cx="6129336" cy="480131"/>
          </a:xfrm>
          <a:prstGeom prst="rect">
            <a:avLst/>
          </a:prstGeom>
          <a:noFill/>
        </p:spPr>
        <p:txBody>
          <a:bodyPr wrap="square">
            <a:spAutoFit/>
          </a:bodyPr>
          <a:lstStyle/>
          <a:p>
            <a:pPr>
              <a:lnSpc>
                <a:spcPct val="90000"/>
              </a:lnSpc>
              <a:spcBef>
                <a:spcPct val="0"/>
              </a:spcBef>
              <a:spcAft>
                <a:spcPts val="600"/>
              </a:spcAft>
            </a:pPr>
            <a:r>
              <a:rPr lang="en-US" sz="2800" b="1" u="sng" dirty="0">
                <a:solidFill>
                  <a:schemeClr val="accent1">
                    <a:lumMod val="50000"/>
                  </a:schemeClr>
                </a:solidFill>
                <a:latin typeface="+mj-lt"/>
                <a:ea typeface="+mj-ea"/>
                <a:cs typeface="+mj-cs"/>
              </a:rPr>
              <a:t>Polls</a:t>
            </a:r>
          </a:p>
        </p:txBody>
      </p:sp>
    </p:spTree>
    <p:extLst>
      <p:ext uri="{BB962C8B-B14F-4D97-AF65-F5344CB8AC3E}">
        <p14:creationId xmlns:p14="http://schemas.microsoft.com/office/powerpoint/2010/main" val="345373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7117</TotalTime>
  <Words>230</Words>
  <Application>Microsoft Office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merritt</dc:creator>
  <cp:lastModifiedBy>Kimberly merritt</cp:lastModifiedBy>
  <cp:revision>3</cp:revision>
  <dcterms:created xsi:type="dcterms:W3CDTF">2020-08-21T16:48:16Z</dcterms:created>
  <dcterms:modified xsi:type="dcterms:W3CDTF">2020-08-26T16:07:42Z</dcterms:modified>
</cp:coreProperties>
</file>